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72" r:id="rId5"/>
    <p:sldId id="285" r:id="rId6"/>
    <p:sldId id="294" r:id="rId7"/>
    <p:sldId id="286" r:id="rId8"/>
    <p:sldId id="287" r:id="rId9"/>
    <p:sldId id="295" r:id="rId10"/>
    <p:sldId id="297" r:id="rId11"/>
    <p:sldId id="298" r:id="rId12"/>
    <p:sldId id="296" r:id="rId13"/>
    <p:sldId id="288" r:id="rId14"/>
    <p:sldId id="292" r:id="rId15"/>
    <p:sldId id="27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EEEEE"/>
    <a:srgbClr val="7178FB"/>
    <a:srgbClr val="1722F9"/>
    <a:srgbClr val="1CB7E8"/>
    <a:srgbClr val="128CB2"/>
    <a:srgbClr val="D059F5"/>
    <a:srgbClr val="9816E8"/>
    <a:srgbClr val="050EBB"/>
    <a:srgbClr val="95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4" autoAdjust="0"/>
    <p:restoredTop sz="97440" autoAdjust="0"/>
  </p:normalViewPr>
  <p:slideViewPr>
    <p:cSldViewPr snapToGrid="0" snapToObjects="1">
      <p:cViewPr>
        <p:scale>
          <a:sx n="150" d="100"/>
          <a:sy n="150" d="100"/>
        </p:scale>
        <p:origin x="396" y="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egmann" userId="62c8636b-4bc7-46d0-ac0a-d0872a494299" providerId="ADAL" clId="{7809AA75-B8DC-423C-9042-1D72F2208C95}"/>
    <pc:docChg chg="undo modSld">
      <pc:chgData name="Christian Wegmann" userId="62c8636b-4bc7-46d0-ac0a-d0872a494299" providerId="ADAL" clId="{7809AA75-B8DC-423C-9042-1D72F2208C95}" dt="2018-01-06T16:01:01.848" v="11" actId="14100"/>
      <pc:docMkLst>
        <pc:docMk/>
      </pc:docMkLst>
      <pc:sldChg chg="modSp">
        <pc:chgData name="Christian Wegmann" userId="62c8636b-4bc7-46d0-ac0a-d0872a494299" providerId="ADAL" clId="{7809AA75-B8DC-423C-9042-1D72F2208C95}" dt="2018-01-06T15:22:38.415" v="1" actId="1076"/>
        <pc:sldMkLst>
          <pc:docMk/>
          <pc:sldMk cId="2682169916" sldId="273"/>
        </pc:sldMkLst>
        <pc:picChg chg="mod">
          <ac:chgData name="Christian Wegmann" userId="62c8636b-4bc7-46d0-ac0a-d0872a494299" providerId="ADAL" clId="{7809AA75-B8DC-423C-9042-1D72F2208C95}" dt="2018-01-06T15:22:38.415" v="1" actId="1076"/>
          <ac:picMkLst>
            <pc:docMk/>
            <pc:sldMk cId="2682169916" sldId="273"/>
            <ac:picMk id="100" creationId="{B2A87594-4A1B-4499-8B3B-3B989D4C8EF1}"/>
          </ac:picMkLst>
        </pc:picChg>
      </pc:sldChg>
      <pc:sldChg chg="modSp">
        <pc:chgData name="Christian Wegmann" userId="62c8636b-4bc7-46d0-ac0a-d0872a494299" providerId="ADAL" clId="{7809AA75-B8DC-423C-9042-1D72F2208C95}" dt="2018-01-06T15:32:27.844" v="4" actId="20577"/>
        <pc:sldMkLst>
          <pc:docMk/>
          <pc:sldMk cId="2147486308" sldId="282"/>
        </pc:sldMkLst>
        <pc:spChg chg="mod">
          <ac:chgData name="Christian Wegmann" userId="62c8636b-4bc7-46d0-ac0a-d0872a494299" providerId="ADAL" clId="{7809AA75-B8DC-423C-9042-1D72F2208C95}" dt="2018-01-06T15:32:27.844" v="4" actId="20577"/>
          <ac:spMkLst>
            <pc:docMk/>
            <pc:sldMk cId="2147486308" sldId="282"/>
            <ac:spMk id="143" creationId="{C9AEBA9C-C29C-4990-93B4-8677574943A7}"/>
          </ac:spMkLst>
        </pc:spChg>
      </pc:sldChg>
    </pc:docChg>
  </pc:docChgLst>
  <pc:docChgLst>
    <pc:chgData name="Christian Wegmann" userId="62c8636b-4bc7-46d0-ac0a-d0872a494299" providerId="ADAL" clId="{3BF17D74-7985-4673-B8D1-68C496EA2DC5}"/>
    <pc:docChg chg="undo custSel addSld delSld modSld">
      <pc:chgData name="Christian Wegmann" userId="62c8636b-4bc7-46d0-ac0a-d0872a494299" providerId="ADAL" clId="{3BF17D74-7985-4673-B8D1-68C496EA2DC5}" dt="2018-04-04T19:33:43.404" v="1174" actId="2696"/>
      <pc:docMkLst>
        <pc:docMk/>
      </pc:docMkLst>
      <pc:sldChg chg="del">
        <pc:chgData name="Christian Wegmann" userId="62c8636b-4bc7-46d0-ac0a-d0872a494299" providerId="ADAL" clId="{3BF17D74-7985-4673-B8D1-68C496EA2DC5}" dt="2018-04-04T19:33:43.404" v="1174" actId="2696"/>
        <pc:sldMkLst>
          <pc:docMk/>
          <pc:sldMk cId="1599085735" sldId="281"/>
        </pc:sldMkLst>
      </pc:sldChg>
      <pc:sldChg chg="addSp delSp modSp add">
        <pc:chgData name="Christian Wegmann" userId="62c8636b-4bc7-46d0-ac0a-d0872a494299" providerId="ADAL" clId="{3BF17D74-7985-4673-B8D1-68C496EA2DC5}" dt="2018-04-04T19:32:48.812" v="1172" actId="1037"/>
        <pc:sldMkLst>
          <pc:docMk/>
          <pc:sldMk cId="899139586" sldId="285"/>
        </pc:sldMkLst>
        <pc:spChg chg="mod">
          <ac:chgData name="Christian Wegmann" userId="62c8636b-4bc7-46d0-ac0a-d0872a494299" providerId="ADAL" clId="{3BF17D74-7985-4673-B8D1-68C496EA2DC5}" dt="2018-04-04T19:31:58.537" v="1150" actId="6549"/>
          <ac:spMkLst>
            <pc:docMk/>
            <pc:sldMk cId="899139586" sldId="285"/>
            <ac:spMk id="3" creationId="{04CD98EF-58C0-4892-8EB7-BBDF7870499E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0" creationId="{23882BCD-4A0A-4EB5-93FE-6E91E7373208}"/>
          </ac:spMkLst>
        </pc:spChg>
        <pc:spChg chg="mod">
          <ac:chgData name="Christian Wegmann" userId="62c8636b-4bc7-46d0-ac0a-d0872a494299" providerId="ADAL" clId="{3BF17D74-7985-4673-B8D1-68C496EA2DC5}" dt="2018-04-04T19:30:41.756" v="1117" actId="14100"/>
          <ac:spMkLst>
            <pc:docMk/>
            <pc:sldMk cId="899139586" sldId="285"/>
            <ac:spMk id="43" creationId="{5B925A6E-1BC1-447C-AF78-744C6D724DFF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5" creationId="{D3042ABD-34E6-432E-AC4A-32E88DF097BB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4" creationId="{6CC60CB2-F3F7-4F88-BD0D-FDDA70E4A511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9" creationId="{4F45EEAB-C63E-47D0-8671-09D88CC4D4DD}"/>
          </ac:spMkLst>
        </pc:spChg>
        <pc:spChg chg="mod">
          <ac:chgData name="Christian Wegmann" userId="62c8636b-4bc7-46d0-ac0a-d0872a494299" providerId="ADAL" clId="{3BF17D74-7985-4673-B8D1-68C496EA2DC5}" dt="2018-04-04T19:14:40.040" v="810" actId="14100"/>
          <ac:spMkLst>
            <pc:docMk/>
            <pc:sldMk cId="899139586" sldId="285"/>
            <ac:spMk id="60" creationId="{DC86DE74-8E71-4DE2-8B5D-98B3B172E41F}"/>
          </ac:spMkLst>
        </pc:spChg>
        <pc:spChg chg="mod">
          <ac:chgData name="Christian Wegmann" userId="62c8636b-4bc7-46d0-ac0a-d0872a494299" providerId="ADAL" clId="{3BF17D74-7985-4673-B8D1-68C496EA2DC5}" dt="2018-04-04T19:14:45.834" v="811" actId="14100"/>
          <ac:spMkLst>
            <pc:docMk/>
            <pc:sldMk cId="899139586" sldId="285"/>
            <ac:spMk id="61" creationId="{BB9D7F45-47FA-4B7E-9304-E5348800E2A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64" creationId="{6DA0F805-893A-4B78-91D5-6EFF731B57CD}"/>
          </ac:spMkLst>
        </pc:spChg>
        <pc:spChg chg="del">
          <ac:chgData name="Christian Wegmann" userId="62c8636b-4bc7-46d0-ac0a-d0872a494299" providerId="ADAL" clId="{3BF17D74-7985-4673-B8D1-68C496EA2DC5}" dt="2018-03-10T16:17:48.026" v="276" actId="478"/>
          <ac:spMkLst>
            <pc:docMk/>
            <pc:sldMk cId="899139586" sldId="285"/>
            <ac:spMk id="65" creationId="{C74F6253-E983-4A76-B353-E9C9FF35E858}"/>
          </ac:spMkLst>
        </pc:spChg>
        <pc:spChg chg="mod">
          <ac:chgData name="Christian Wegmann" userId="62c8636b-4bc7-46d0-ac0a-d0872a494299" providerId="ADAL" clId="{3BF17D74-7985-4673-B8D1-68C496EA2DC5}" dt="2018-04-04T19:31:49.204" v="1141" actId="179"/>
          <ac:spMkLst>
            <pc:docMk/>
            <pc:sldMk cId="899139586" sldId="285"/>
            <ac:spMk id="68" creationId="{566D14D7-EED2-4D34-B7D6-FB90EB6703ED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2" creationId="{4C257F6D-1D51-4BBB-955A-E337001753F1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3" creationId="{4CDD9EE9-827D-4C40-A033-06E73A19B966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04" creationId="{8D55FF13-EA2B-4DFA-B55D-05A033901CDA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04" creationId="{90412387-F678-447F-A94C-28B31AD22175}"/>
          </ac:spMkLst>
        </pc:spChg>
        <pc:spChg chg="mod">
          <ac:chgData name="Christian Wegmann" userId="62c8636b-4bc7-46d0-ac0a-d0872a494299" providerId="ADAL" clId="{3BF17D74-7985-4673-B8D1-68C496EA2DC5}" dt="2018-04-04T19:32:40.156" v="1169" actId="1076"/>
          <ac:spMkLst>
            <pc:docMk/>
            <pc:sldMk cId="899139586" sldId="285"/>
            <ac:spMk id="106" creationId="{32E32421-1B3F-4AC9-BB5F-CDE345DDACF4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07" creationId="{FA99F143-F141-4D3C-BC4E-42286C6DC63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8" creationId="{44945DF2-9D70-44C5-AA57-9EC48F93B7F5}"/>
          </ac:spMkLst>
        </pc:spChg>
        <pc:spChg chg="del">
          <ac:chgData name="Christian Wegmann" userId="62c8636b-4bc7-46d0-ac0a-d0872a494299" providerId="ADAL" clId="{3BF17D74-7985-4673-B8D1-68C496EA2DC5}" dt="2018-03-10T16:19:18.311" v="296" actId="478"/>
          <ac:spMkLst>
            <pc:docMk/>
            <pc:sldMk cId="899139586" sldId="285"/>
            <ac:spMk id="109" creationId="{94C72E98-23FE-43DD-9832-202B97AAA17F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9" creationId="{A1D88DB4-D0CC-467F-82CD-3439AC6B103A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0" creationId="{CF4242B8-C3E2-45BA-BF5E-42F1089E6959}"/>
          </ac:spMkLst>
        </pc:spChg>
        <pc:spChg chg="add mod">
          <ac:chgData name="Christian Wegmann" userId="62c8636b-4bc7-46d0-ac0a-d0872a494299" providerId="ADAL" clId="{3BF17D74-7985-4673-B8D1-68C496EA2DC5}" dt="2018-03-10T17:21:30.004" v="546" actId="14100"/>
          <ac:spMkLst>
            <pc:docMk/>
            <pc:sldMk cId="899139586" sldId="285"/>
            <ac:spMk id="111" creationId="{4738590E-9746-4CB9-830D-51690E90ECE5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4" creationId="{8AAF9536-29AF-4525-BF0B-6533DFD4527B}"/>
          </ac:spMkLst>
        </pc:spChg>
        <pc:spChg chg="add mod">
          <ac:chgData name="Christian Wegmann" userId="62c8636b-4bc7-46d0-ac0a-d0872a494299" providerId="ADAL" clId="{3BF17D74-7985-4673-B8D1-68C496EA2DC5}" dt="2018-04-04T19:32:22.712" v="1152" actId="14100"/>
          <ac:spMkLst>
            <pc:docMk/>
            <pc:sldMk cId="899139586" sldId="285"/>
            <ac:spMk id="115" creationId="{8F2611B4-FE23-4135-BB51-F32946B1D3AD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16" creationId="{05D6FF95-5BE5-43F0-B97D-18EF17BBCE42}"/>
          </ac:spMkLst>
        </pc:spChg>
        <pc:spChg chg="add mod">
          <ac:chgData name="Christian Wegmann" userId="62c8636b-4bc7-46d0-ac0a-d0872a494299" providerId="ADAL" clId="{3BF17D74-7985-4673-B8D1-68C496EA2DC5}" dt="2018-04-04T19:32:25.393" v="1153" actId="14100"/>
          <ac:spMkLst>
            <pc:docMk/>
            <pc:sldMk cId="899139586" sldId="285"/>
            <ac:spMk id="118" creationId="{4511D2F4-D2E6-4297-BF10-FB54094F4823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21" creationId="{6A85FC46-0B04-4FCF-BD4F-763664B7E62B}"/>
          </ac:spMkLst>
        </pc:spChg>
        <pc:spChg chg="mod">
          <ac:chgData name="Christian Wegmann" userId="62c8636b-4bc7-46d0-ac0a-d0872a494299" providerId="ADAL" clId="{3BF17D74-7985-4673-B8D1-68C496EA2DC5}" dt="2018-04-04T19:32:28.500" v="1154" actId="14100"/>
          <ac:spMkLst>
            <pc:docMk/>
            <pc:sldMk cId="899139586" sldId="285"/>
            <ac:spMk id="122" creationId="{F88C9E02-5A97-4495-9018-AE47C8847948}"/>
          </ac:spMkLst>
        </pc:spChg>
        <pc:spChg chg="mod">
          <ac:chgData name="Christian Wegmann" userId="62c8636b-4bc7-46d0-ac0a-d0872a494299" providerId="ADAL" clId="{3BF17D74-7985-4673-B8D1-68C496EA2DC5}" dt="2018-04-04T19:32:31.217" v="1155" actId="14100"/>
          <ac:spMkLst>
            <pc:docMk/>
            <pc:sldMk cId="899139586" sldId="285"/>
            <ac:spMk id="123" creationId="{6734418B-C49C-4E96-8BDC-8FDEFF41B737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4" creationId="{B7E7D06D-8642-473B-82D4-7035F76D4DA4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5" creationId="{67216461-E4D5-4585-819F-81610F4FB116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7" creationId="{119F0775-13AE-4841-AA4E-695E34D4E18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8" creationId="{628CB883-1259-41DA-A430-47256E1340D5}"/>
          </ac:spMkLst>
        </pc:spChg>
        <pc:spChg chg="add del mod">
          <ac:chgData name="Christian Wegmann" userId="62c8636b-4bc7-46d0-ac0a-d0872a494299" providerId="ADAL" clId="{3BF17D74-7985-4673-B8D1-68C496EA2DC5}" dt="2018-03-10T16:29:51.616" v="514" actId="478"/>
          <ac:spMkLst>
            <pc:docMk/>
            <pc:sldMk cId="899139586" sldId="285"/>
            <ac:spMk id="129" creationId="{CF41981B-E641-4648-8838-BBA2653EDBA7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3" creationId="{DB41549F-7918-40D1-A9D4-5996E502CC1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34" creationId="{CD3D54E0-D7C5-4CBA-8542-5801075583B5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9" creationId="{EDBFFE90-4411-4699-AB72-2FEB7FBE9116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0" creationId="{E3A35D31-E02D-4AF0-9D60-9D8FA906506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5" creationId="{BC2ECF95-B28B-4192-8603-674E226B995D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56" creationId="{DEBAF47E-0666-4649-ADB5-909BF1FF505C}"/>
          </ac:spMkLst>
        </pc:spChg>
        <pc:spChg chg="add mod">
          <ac:chgData name="Christian Wegmann" userId="62c8636b-4bc7-46d0-ac0a-d0872a494299" providerId="ADAL" clId="{3BF17D74-7985-4673-B8D1-68C496EA2DC5}" dt="2018-03-10T17:21:45.140" v="559" actId="1076"/>
          <ac:spMkLst>
            <pc:docMk/>
            <pc:sldMk cId="899139586" sldId="285"/>
            <ac:spMk id="158" creationId="{E275ECC1-F3E3-484C-AA8D-868855220BDE}"/>
          </ac:spMkLst>
        </pc:spChg>
        <pc:spChg chg="add mod">
          <ac:chgData name="Christian Wegmann" userId="62c8636b-4bc7-46d0-ac0a-d0872a494299" providerId="ADAL" clId="{3BF17D74-7985-4673-B8D1-68C496EA2DC5}" dt="2018-03-10T17:21:58.281" v="571" actId="20577"/>
          <ac:spMkLst>
            <pc:docMk/>
            <pc:sldMk cId="899139586" sldId="285"/>
            <ac:spMk id="159" creationId="{78156E73-0972-4BD6-B7F5-A75F39889F64}"/>
          </ac:spMkLst>
        </pc:spChg>
        <pc:spChg chg="mod">
          <ac:chgData name="Christian Wegmann" userId="62c8636b-4bc7-46d0-ac0a-d0872a494299" providerId="ADAL" clId="{3BF17D74-7985-4673-B8D1-68C496EA2DC5}" dt="2018-03-10T16:28:55.989" v="488" actId="14100"/>
          <ac:spMkLst>
            <pc:docMk/>
            <pc:sldMk cId="899139586" sldId="285"/>
            <ac:spMk id="163" creationId="{CE282226-4241-4D2C-8936-EFB5260FD110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64" creationId="{5C25F81D-92D8-4965-858E-9AA6DDBE1F8A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65" creationId="{F0840247-7F94-4875-82F1-B8BADC9B9E2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77" creationId="{DAF6FDDC-8D73-45B2-8606-E2355ED49000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3" creationId="{0D62599D-9FFA-4F82-AE21-353E6246548D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4" creationId="{600C0A1C-CB02-4878-B714-92EDCA331CD8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6" creationId="{E5B19CA1-1C9E-4CF7-A182-FDD78F64ECC1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7" creationId="{AB8B5B8B-95B6-492C-A86B-8D0743A23C95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29" creationId="{1AC6E8DF-729E-448E-A706-4EBE2ECC89BA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36" creationId="{80163470-10A9-405E-9397-E50FDFD0F8B8}"/>
          </ac:spMkLst>
        </pc:sp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05" creationId="{B4ABDF83-AB9E-4D01-AEA8-1F46ACCBC688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17" creationId="{9743481A-D46A-48DC-AB8E-2C7F5BCABE8E}"/>
          </ac:picMkLst>
        </pc:picChg>
        <pc:picChg chg="add del mod">
          <ac:chgData name="Christian Wegmann" userId="62c8636b-4bc7-46d0-ac0a-d0872a494299" providerId="ADAL" clId="{3BF17D74-7985-4673-B8D1-68C496EA2DC5}" dt="2018-03-10T16:14:21.663" v="187" actId="478"/>
          <ac:picMkLst>
            <pc:docMk/>
            <pc:sldMk cId="899139586" sldId="285"/>
            <ac:picMk id="119" creationId="{56DE07ED-605E-4D9E-8555-245C7A39897F}"/>
          </ac:picMkLst>
        </pc:picChg>
        <pc:picChg chg="add 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20" creationId="{32AF39D2-9FE8-41C3-9711-77B0BBFB5C03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1" creationId="{562F3747-05B1-48B4-843E-C454EB33D0FD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2" creationId="{FEF85091-48D9-48EA-8140-06449B168052}"/>
          </ac:picMkLst>
        </pc:picChg>
        <pc:picChg chg="add del mod">
          <ac:chgData name="Christian Wegmann" userId="62c8636b-4bc7-46d0-ac0a-d0872a494299" providerId="ADAL" clId="{3BF17D74-7985-4673-B8D1-68C496EA2DC5}" dt="2018-03-10T17:21:14.622" v="537" actId="478"/>
          <ac:picMkLst>
            <pc:docMk/>
            <pc:sldMk cId="899139586" sldId="285"/>
            <ac:picMk id="136" creationId="{C046A37B-680F-4036-B149-B3D1EA71EDAD}"/>
          </ac:picMkLst>
        </pc:picChg>
        <pc:picChg chg="add 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36" creationId="{D74397BE-A128-442F-8E53-38A8BCC7093F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8" creationId="{0E94F946-9120-410D-8F67-40A18DA69547}"/>
          </ac:picMkLst>
        </pc:picChg>
        <pc:picChg chg="add del mod">
          <ac:chgData name="Christian Wegmann" userId="62c8636b-4bc7-46d0-ac0a-d0872a494299" providerId="ADAL" clId="{3BF17D74-7985-4673-B8D1-68C496EA2DC5}" dt="2018-03-10T16:22:11.992" v="315" actId="478"/>
          <ac:picMkLst>
            <pc:docMk/>
            <pc:sldMk cId="899139586" sldId="285"/>
            <ac:picMk id="141" creationId="{FC526C21-3BE2-42FE-B1E8-092D250C9EDB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60" creationId="{AD3E61CE-F463-4143-9440-A5385D0D87DC}"/>
          </ac:picMkLst>
        </pc:picChg>
        <pc:picChg chg="add mod">
          <ac:chgData name="Christian Wegmann" userId="62c8636b-4bc7-46d0-ac0a-d0872a494299" providerId="ADAL" clId="{3BF17D74-7985-4673-B8D1-68C496EA2DC5}" dt="2018-03-10T17:21:38.301" v="548" actId="571"/>
          <ac:picMkLst>
            <pc:docMk/>
            <pc:sldMk cId="899139586" sldId="285"/>
            <ac:picMk id="161" creationId="{B9A638B6-C7BA-4624-94C8-B67FE1316A32}"/>
          </ac:picMkLst>
        </pc:picChg>
        <pc:picChg chg="add mod">
          <ac:chgData name="Christian Wegmann" userId="62c8636b-4bc7-46d0-ac0a-d0872a494299" providerId="ADAL" clId="{3BF17D74-7985-4673-B8D1-68C496EA2DC5}" dt="2018-03-10T17:21:49.180" v="560" actId="571"/>
          <ac:picMkLst>
            <pc:docMk/>
            <pc:sldMk cId="899139586" sldId="285"/>
            <ac:picMk id="166" creationId="{39D08BB4-2E9C-4D6E-809C-D61A911A6031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71" creationId="{F2902E18-DA3B-4AEC-8587-6D766615854D}"/>
          </ac:picMkLst>
        </pc:picChg>
        <pc:picChg chg="mod or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2" creationId="{E49D4C71-2F22-426A-9452-A4753157B8A5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5" creationId="{2BD9844A-3F76-4E53-BF30-68AA8AC5724A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8" creationId="{1453AED7-60E4-4F40-80E2-3CD0CF07A444}"/>
          </ac:picMkLst>
        </pc:pic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209" creationId="{8ACBDBAA-887E-4F65-8AA7-345BEC6872F8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0" creationId="{6A1C9FC1-41C0-4EC4-B9EE-FE64A0D38459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7" creationId="{998CF1BA-D8D8-44DF-A0E8-91D761CDF5E1}"/>
          </ac:picMkLst>
        </pc:picChg>
        <pc:picChg chg="add mod ord modCrop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026" creationId="{22CA1A43-DDEB-4CA4-8521-00A5E076C984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28" creationId="{8F291FCA-DC9D-4F74-AA5E-1F2AE126FF36}"/>
          </ac:picMkLst>
        </pc:picChg>
        <pc:picChg chg="add del mod modCrop">
          <ac:chgData name="Christian Wegmann" userId="62c8636b-4bc7-46d0-ac0a-d0872a494299" providerId="ADAL" clId="{3BF17D74-7985-4673-B8D1-68C496EA2DC5}" dt="2018-03-10T16:19:45.415" v="301" actId="478"/>
          <ac:picMkLst>
            <pc:docMk/>
            <pc:sldMk cId="899139586" sldId="285"/>
            <ac:picMk id="1030" creationId="{0FA90537-9BD8-4806-BF66-3977F52CF91D}"/>
          </ac:picMkLst>
        </pc:picChg>
        <pc:picChg chg="add mod">
          <ac:chgData name="Christian Wegmann" userId="62c8636b-4bc7-46d0-ac0a-d0872a494299" providerId="ADAL" clId="{3BF17D74-7985-4673-B8D1-68C496EA2DC5}" dt="2018-03-10T17:21:21.261" v="540" actId="1076"/>
          <ac:picMkLst>
            <pc:docMk/>
            <pc:sldMk cId="899139586" sldId="285"/>
            <ac:picMk id="1032" creationId="{76313CC4-4381-47F0-8C08-28197C632668}"/>
          </ac:picMkLst>
        </pc:picChg>
        <pc:picChg chg="add del mod modCrop">
          <ac:chgData name="Christian Wegmann" userId="62c8636b-4bc7-46d0-ac0a-d0872a494299" providerId="ADAL" clId="{3BF17D74-7985-4673-B8D1-68C496EA2DC5}" dt="2018-04-04T19:32:02.168" v="1151" actId="478"/>
          <ac:picMkLst>
            <pc:docMk/>
            <pc:sldMk cId="899139586" sldId="285"/>
            <ac:picMk id="1034" creationId="{5B64F0A0-5BC6-49A1-BB83-D77AC479D17E}"/>
          </ac:picMkLst>
        </pc:picChg>
        <pc:picChg chg="add 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36" creationId="{76096A20-8833-4757-A71E-845C99D30CE7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038" creationId="{25029D8B-51C6-4C00-AAD8-759C44E47D50}"/>
          </ac:picMkLst>
        </pc:pic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47" creationId="{C233168F-8ABB-4E1D-B637-7CC3D89515F2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0" creationId="{730613CD-A250-4F10-8475-197B73ECB9DD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2" creationId="{3E53F6AC-26C6-4580-BE90-D97842E758FF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3" creationId="{FC305BC4-BD27-4928-81CC-E09C9C4166EF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4" creationId="{71EC8197-9742-4DA3-A063-4793325047F7}"/>
          </ac:cxnSpMkLst>
        </pc:cxnChg>
        <pc:cxnChg chg="del mod ord">
          <ac:chgData name="Christian Wegmann" userId="62c8636b-4bc7-46d0-ac0a-d0872a494299" providerId="ADAL" clId="{3BF17D74-7985-4673-B8D1-68C496EA2DC5}" dt="2018-03-10T16:18:30.352" v="284" actId="478"/>
          <ac:cxnSpMkLst>
            <pc:docMk/>
            <pc:sldMk cId="899139586" sldId="285"/>
            <ac:cxnSpMk id="126" creationId="{F86D09BA-1EF9-40AE-9835-4839261C03E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29" creationId="{62984E7D-6BEF-479E-B900-553D6ECE650A}"/>
          </ac:cxnSpMkLst>
        </pc:cxnChg>
        <pc:cxnChg chg="add del mod">
          <ac:chgData name="Christian Wegmann" userId="62c8636b-4bc7-46d0-ac0a-d0872a494299" providerId="ADAL" clId="{3BF17D74-7985-4673-B8D1-68C496EA2DC5}" dt="2018-04-04T19:22:16.547" v="963" actId="478"/>
          <ac:cxnSpMkLst>
            <pc:docMk/>
            <pc:sldMk cId="899139586" sldId="285"/>
            <ac:cxnSpMk id="130" creationId="{C0589EA1-63DA-4995-A3A5-0BF0B5A9C5FE}"/>
          </ac:cxnSpMkLst>
        </pc:cxnChg>
        <pc:cxnChg chg="add del mod">
          <ac:chgData name="Christian Wegmann" userId="62c8636b-4bc7-46d0-ac0a-d0872a494299" providerId="ADAL" clId="{3BF17D74-7985-4673-B8D1-68C496EA2DC5}" dt="2018-03-10T17:27:24.199" v="612" actId="478"/>
          <ac:cxnSpMkLst>
            <pc:docMk/>
            <pc:sldMk cId="899139586" sldId="285"/>
            <ac:cxnSpMk id="134" creationId="{DAC752E1-7BB1-4319-9B02-12B0D269E16A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35" creationId="{99D3FB0A-10D6-45D3-B5DE-B750F04F3E54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37" creationId="{5689EB1D-A4E6-4B2A-B710-DFC4D3513FF4}"/>
          </ac:cxnSpMkLst>
        </pc:cxnChg>
        <pc:cxnChg chg="del">
          <ac:chgData name="Christian Wegmann" userId="62c8636b-4bc7-46d0-ac0a-d0872a494299" providerId="ADAL" clId="{3BF17D74-7985-4673-B8D1-68C496EA2DC5}" dt="2018-03-10T16:17:56.098" v="278" actId="478"/>
          <ac:cxnSpMkLst>
            <pc:docMk/>
            <pc:sldMk cId="899139586" sldId="285"/>
            <ac:cxnSpMk id="147" creationId="{142B6B0B-096D-4CE7-AE5D-7C1EC0C2C93F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2" creationId="{100E9364-233A-4446-A527-C77BDAE7B08B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7" creationId="{41ED4F9F-40D6-4B46-945B-3FF765D817A8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67" creationId="{A97772B8-C83D-496D-BF8F-E202B1EDEF99}"/>
          </ac:cxnSpMkLst>
        </pc:cxnChg>
        <pc:cxnChg chg="add 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69" creationId="{0CA4DC3A-8E02-472E-A891-4574AE9F7D4B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70" creationId="{97D0DE66-D8FC-4F6E-A11F-65813A63436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86" creationId="{E08CDD56-19FF-4098-B9C3-ABDDE9BD957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87" creationId="{D5828A6A-9E17-4F25-83EC-53159270FA4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1" creationId="{2103ED9A-A066-4E2E-8865-2AAA5DC6FB81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3" creationId="{FF566995-2EE3-487A-A49B-012C753E5990}"/>
          </ac:cxnSpMkLst>
        </pc:cxnChg>
        <pc:cxnChg chg="del mod">
          <ac:chgData name="Christian Wegmann" userId="62c8636b-4bc7-46d0-ac0a-d0872a494299" providerId="ADAL" clId="{3BF17D74-7985-4673-B8D1-68C496EA2DC5}" dt="2018-04-04T19:24:39.124" v="987" actId="478"/>
          <ac:cxnSpMkLst>
            <pc:docMk/>
            <pc:sldMk cId="899139586" sldId="285"/>
            <ac:cxnSpMk id="224" creationId="{FE228C46-A3B8-4077-A793-C11D289B55D8}"/>
          </ac:cxnSpMkLst>
        </pc:cxnChg>
        <pc:cxnChg chg="mod">
          <ac:chgData name="Christian Wegmann" userId="62c8636b-4bc7-46d0-ac0a-d0872a494299" providerId="ADAL" clId="{3BF17D74-7985-4673-B8D1-68C496EA2DC5}" dt="2018-04-04T19:32:22.712" v="1152" actId="14100"/>
          <ac:cxnSpMkLst>
            <pc:docMk/>
            <pc:sldMk cId="899139586" sldId="285"/>
            <ac:cxnSpMk id="231" creationId="{33EA1833-848D-4458-8744-815E06949F01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241" creationId="{B760A723-CF03-4971-813A-051808A58F0A}"/>
          </ac:cxnSpMkLst>
        </pc:cxnChg>
      </pc:sldChg>
      <pc:sldChg chg="add del">
        <pc:chgData name="Christian Wegmann" userId="62c8636b-4bc7-46d0-ac0a-d0872a494299" providerId="ADAL" clId="{3BF17D74-7985-4673-B8D1-68C496EA2DC5}" dt="2018-04-04T19:33:37.406" v="1173" actId="2696"/>
        <pc:sldMkLst>
          <pc:docMk/>
          <pc:sldMk cId="1504497718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8F0C-DB03-4D08-9059-9979641CEEA3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E14B-FBB8-4244-8A5C-6EB48A6E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 amt="9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23346" y="-5"/>
            <a:ext cx="12215348" cy="6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8"/>
          <p:cNvSpPr/>
          <p:nvPr userDrawn="1"/>
        </p:nvSpPr>
        <p:spPr>
          <a:xfrm>
            <a:off x="-23346" y="6295428"/>
            <a:ext cx="12226561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131483"/>
            <a:ext cx="10972800" cy="4406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1"/>
          <p:cNvSpPr/>
          <p:nvPr userDrawn="1"/>
        </p:nvSpPr>
        <p:spPr>
          <a:xfrm>
            <a:off x="5023003" y="298366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F9AECD1D-92E0-4469-8CA7-819AC31183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0399"/>
            <a:ext cx="4800600" cy="2400302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6F9643-6B49-417E-99B8-3C9F7EA718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2728" y="3741346"/>
            <a:ext cx="10363200" cy="296804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an additional quote or message here.</a:t>
            </a:r>
          </a:p>
        </p:txBody>
      </p:sp>
    </p:spTree>
    <p:extLst>
      <p:ext uri="{BB962C8B-B14F-4D97-AF65-F5344CB8AC3E}">
        <p14:creationId xmlns:p14="http://schemas.microsoft.com/office/powerpoint/2010/main" val="4188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  <p:sp>
        <p:nvSpPr>
          <p:cNvPr id="6" name="Shape 46">
            <a:extLst>
              <a:ext uri="{FF2B5EF4-FFF2-40B4-BE49-F238E27FC236}">
                <a16:creationId xmlns:a16="http://schemas.microsoft.com/office/drawing/2014/main" id="{30B2EB7A-E920-4546-864F-A6FD6BAA3D53}"/>
              </a:ext>
            </a:extLst>
          </p:cNvPr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64A35D-E754-404B-B1E0-21565FCCB8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8640" y="3198192"/>
            <a:ext cx="3710940" cy="461616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5057-F3F6-49C6-AD4C-93236D76EF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8640" y="3838272"/>
            <a:ext cx="7508440" cy="2661588"/>
          </a:xfrm>
        </p:spPr>
        <p:txBody>
          <a:bodyPr numCol="2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slide is a perfect way to showcase your product in a delightful way. Simply delete the picture inside the smart-phone and drag-and-drop your own.</a:t>
            </a:r>
          </a:p>
          <a:p>
            <a:pPr lvl="0"/>
            <a:r>
              <a:rPr lang="en-US" dirty="0"/>
              <a:t>The mock-up conveys a sophisticated look that implies your product is already selling successfully.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br>
              <a:rPr lang="en-US" dirty="0"/>
            </a:br>
            <a:r>
              <a:rPr lang="en-US" dirty="0"/>
              <a:t>If you are selling a very visual product, consider using this slide to showcase it. You can add a price tag at the bottom if needed.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D86B39-04D1-4E5F-8A7D-DDA175A0F07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282940" y="3838272"/>
            <a:ext cx="3637480" cy="2661588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 picture of your product here (instead of this text).</a:t>
            </a:r>
          </a:p>
        </p:txBody>
      </p:sp>
    </p:spTree>
    <p:extLst>
      <p:ext uri="{BB962C8B-B14F-4D97-AF65-F5344CB8AC3E}">
        <p14:creationId xmlns:p14="http://schemas.microsoft.com/office/powerpoint/2010/main" val="25781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0A48CDE-6D3B-4D24-AC2F-87C1B468CF41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E4CCAA6-349C-457E-9109-1DD78AB87473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47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64C23788-479C-4E72-B334-0506BD8DE558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2BFE58CA-5CC2-438E-8362-6DD623A493D0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SUMMARY STATISTICS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F56807-1543-4100-9E21-E83444D3E9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15" name="Shape 51">
            <a:extLst>
              <a:ext uri="{FF2B5EF4-FFF2-40B4-BE49-F238E27FC236}">
                <a16:creationId xmlns:a16="http://schemas.microsoft.com/office/drawing/2014/main" id="{5915833F-025D-44B1-BC81-BEE78DFD6D37}"/>
              </a:ext>
            </a:extLst>
          </p:cNvPr>
          <p:cNvSpPr/>
          <p:nvPr userDrawn="1"/>
        </p:nvSpPr>
        <p:spPr>
          <a:xfrm rot="5400000">
            <a:off x="3790421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6" name="Shape 51">
            <a:extLst>
              <a:ext uri="{FF2B5EF4-FFF2-40B4-BE49-F238E27FC236}">
                <a16:creationId xmlns:a16="http://schemas.microsoft.com/office/drawing/2014/main" id="{FDF6A8FA-B68E-4151-90F1-A3C0A716727E}"/>
              </a:ext>
            </a:extLst>
          </p:cNvPr>
          <p:cNvSpPr/>
          <p:nvPr userDrawn="1"/>
        </p:nvSpPr>
        <p:spPr>
          <a:xfrm rot="5400000">
            <a:off x="7365317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18A9497-1678-4182-BE7C-D6AC20B04D7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82311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17C65F7-5EEF-4B54-B4C3-9AC1F240B49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102365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7AE466E-49B5-4F37-AC53-DE50D8D0050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207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E8A55A4-1A0B-4342-9D93-A67101B94B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684762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BAD94F4-611D-49D7-BD30-F9CD20645E4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32103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38FC24-56AA-41AA-BDC3-44513AF7A93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252157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4095374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PRICING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18" y="54481"/>
            <a:ext cx="3845961" cy="19229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FA7C5E-1EC8-4C6E-AB4A-79A44AD5F651}"/>
              </a:ext>
            </a:extLst>
          </p:cNvPr>
          <p:cNvGrpSpPr/>
          <p:nvPr userDrawn="1"/>
        </p:nvGrpSpPr>
        <p:grpSpPr>
          <a:xfrm>
            <a:off x="901069" y="3164200"/>
            <a:ext cx="3107313" cy="3137912"/>
            <a:chOff x="840110" y="3164200"/>
            <a:chExt cx="2300546" cy="3137912"/>
          </a:xfrm>
        </p:grpSpPr>
        <p:sp>
          <p:nvSpPr>
            <p:cNvPr id="15" name="Shape 198">
              <a:extLst>
                <a:ext uri="{FF2B5EF4-FFF2-40B4-BE49-F238E27FC236}">
                  <a16:creationId xmlns:a16="http://schemas.microsoft.com/office/drawing/2014/main" id="{D30E298C-17C4-4722-8408-9FEBFB9E7027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7" name="Shape 206">
              <a:extLst>
                <a:ext uri="{FF2B5EF4-FFF2-40B4-BE49-F238E27FC236}">
                  <a16:creationId xmlns:a16="http://schemas.microsoft.com/office/drawing/2014/main" id="{466D249E-7C1F-4042-B603-099C31D64837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19" name="Picture 18" descr="Background Image-02.png">
              <a:extLst>
                <a:ext uri="{FF2B5EF4-FFF2-40B4-BE49-F238E27FC236}">
                  <a16:creationId xmlns:a16="http://schemas.microsoft.com/office/drawing/2014/main" id="{F6C3DD35-F3E1-469A-9EC1-CFCEDA74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4FF07F3-CA07-4DF3-9903-1C23AA56FA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36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C1FD025-69E4-4891-8241-13291622A3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5564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2AC5EFA-8C7A-45DF-B123-4C3231DBC73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20444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DCD7A3-BF5F-403A-AFC3-4280F999A0B8}"/>
              </a:ext>
            </a:extLst>
          </p:cNvPr>
          <p:cNvGrpSpPr/>
          <p:nvPr userDrawn="1"/>
        </p:nvGrpSpPr>
        <p:grpSpPr>
          <a:xfrm>
            <a:off x="4531868" y="3164200"/>
            <a:ext cx="3107313" cy="3137912"/>
            <a:chOff x="840110" y="3164200"/>
            <a:chExt cx="2300546" cy="3137912"/>
          </a:xfrm>
        </p:grpSpPr>
        <p:sp>
          <p:nvSpPr>
            <p:cNvPr id="55" name="Shape 198">
              <a:extLst>
                <a:ext uri="{FF2B5EF4-FFF2-40B4-BE49-F238E27FC236}">
                  <a16:creationId xmlns:a16="http://schemas.microsoft.com/office/drawing/2014/main" id="{A6BE21E4-524B-4A18-9150-8FBFD2CC0741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56" name="Shape 206">
              <a:extLst>
                <a:ext uri="{FF2B5EF4-FFF2-40B4-BE49-F238E27FC236}">
                  <a16:creationId xmlns:a16="http://schemas.microsoft.com/office/drawing/2014/main" id="{AA3D4516-24BE-4BDC-A6FA-346A25D7511B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57" name="Picture 56" descr="Background Image-02.png">
              <a:extLst>
                <a:ext uri="{FF2B5EF4-FFF2-40B4-BE49-F238E27FC236}">
                  <a16:creationId xmlns:a16="http://schemas.microsoft.com/office/drawing/2014/main" id="{2B08073B-EA7E-458B-BB80-C8B1A122F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D91F59-1AFD-4F6D-9E27-D518DD4B9243}"/>
              </a:ext>
            </a:extLst>
          </p:cNvPr>
          <p:cNvGrpSpPr/>
          <p:nvPr userDrawn="1"/>
        </p:nvGrpSpPr>
        <p:grpSpPr>
          <a:xfrm>
            <a:off x="8162666" y="3164200"/>
            <a:ext cx="3107313" cy="3137912"/>
            <a:chOff x="840110" y="3164200"/>
            <a:chExt cx="2300546" cy="3137912"/>
          </a:xfrm>
        </p:grpSpPr>
        <p:sp>
          <p:nvSpPr>
            <p:cNvPr id="59" name="Shape 198">
              <a:extLst>
                <a:ext uri="{FF2B5EF4-FFF2-40B4-BE49-F238E27FC236}">
                  <a16:creationId xmlns:a16="http://schemas.microsoft.com/office/drawing/2014/main" id="{7B85C683-6BF5-43E1-9394-0C3303F51B6B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60" name="Shape 206">
              <a:extLst>
                <a:ext uri="{FF2B5EF4-FFF2-40B4-BE49-F238E27FC236}">
                  <a16:creationId xmlns:a16="http://schemas.microsoft.com/office/drawing/2014/main" id="{91EB4ECD-A424-411A-A126-BD4FE82C97FE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61" name="Picture 60" descr="Background Image-02.png">
              <a:extLst>
                <a:ext uri="{FF2B5EF4-FFF2-40B4-BE49-F238E27FC236}">
                  <a16:creationId xmlns:a16="http://schemas.microsoft.com/office/drawing/2014/main" id="{B1262E91-0A8F-414F-B478-3B31DD5C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3C52AB65-5E40-41B5-B969-9D45F75EC8C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948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7072AE0-C16E-4AE1-AE75-D6348098967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8276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D67B9FB4-D882-4528-9913-8F15023186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3156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15D78471-6780-46EA-95B4-97753A0109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0660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A127D5A-D3A3-41FE-81FF-58535A33C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10988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AA83ED6F-B229-4618-8494-DB3F48912A4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5868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</p:spTree>
    <p:extLst>
      <p:ext uri="{BB962C8B-B14F-4D97-AF65-F5344CB8AC3E}">
        <p14:creationId xmlns:p14="http://schemas.microsoft.com/office/powerpoint/2010/main" val="2272625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0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Dark)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7342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(OR THANK YOU)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875105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91" y="54481"/>
            <a:ext cx="3845961" cy="19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9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jpg">
            <a:extLst>
              <a:ext uri="{FF2B5EF4-FFF2-40B4-BE49-F238E27FC236}">
                <a16:creationId xmlns:a16="http://schemas.microsoft.com/office/drawing/2014/main" id="{8F11396C-EF9D-4EB3-9645-73A5667B450E}"/>
              </a:ext>
            </a:extLst>
          </p:cNvPr>
          <p:cNvPicPr/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16" b="22956"/>
          <a:stretch/>
        </p:blipFill>
        <p:spPr>
          <a:xfrm>
            <a:off x="6091251" y="3309672"/>
            <a:ext cx="6100749" cy="354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jpg">
            <a:extLst>
              <a:ext uri="{FF2B5EF4-FFF2-40B4-BE49-F238E27FC236}">
                <a16:creationId xmlns:a16="http://schemas.microsoft.com/office/drawing/2014/main" id="{51A45A55-9248-429B-8F15-FD77FE794B9E}"/>
              </a:ext>
            </a:extLst>
          </p:cNvPr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9" b="21016"/>
          <a:stretch/>
        </p:blipFill>
        <p:spPr>
          <a:xfrm>
            <a:off x="-4750" y="3316203"/>
            <a:ext cx="6100750" cy="3541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48"/>
          <p:cNvGrpSpPr/>
          <p:nvPr userDrawn="1"/>
        </p:nvGrpSpPr>
        <p:grpSpPr>
          <a:xfrm>
            <a:off x="0" y="3"/>
            <a:ext cx="12192000" cy="4061457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76" y="54481"/>
            <a:ext cx="3845961" cy="1922982"/>
          </a:xfrm>
          <a:prstGeom prst="rect">
            <a:avLst/>
          </a:prstGeom>
        </p:spPr>
      </p:pic>
      <p:sp>
        <p:nvSpPr>
          <p:cNvPr id="15" name="Shape 51">
            <a:extLst>
              <a:ext uri="{FF2B5EF4-FFF2-40B4-BE49-F238E27FC236}">
                <a16:creationId xmlns:a16="http://schemas.microsoft.com/office/drawing/2014/main" id="{241F4FE0-5B33-4445-B377-31782CC91841}"/>
              </a:ext>
            </a:extLst>
          </p:cNvPr>
          <p:cNvSpPr/>
          <p:nvPr userDrawn="1"/>
        </p:nvSpPr>
        <p:spPr>
          <a:xfrm>
            <a:off x="5276011" y="2667980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36FEC9-B3DA-4256-8AD2-5059715299D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01338" y="2818935"/>
            <a:ext cx="5989320" cy="368132"/>
          </a:xfrm>
        </p:spPr>
        <p:txBody>
          <a:bodyPr numCol="1"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Simply add two new pictures below, then add the triangle.</a:t>
            </a:r>
          </a:p>
        </p:txBody>
      </p:sp>
    </p:spTree>
    <p:extLst>
      <p:ext uri="{BB962C8B-B14F-4D97-AF65-F5344CB8AC3E}">
        <p14:creationId xmlns:p14="http://schemas.microsoft.com/office/powerpoint/2010/main" val="254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9811" y="4836909"/>
            <a:ext cx="9316829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3097" y="5783659"/>
            <a:ext cx="9106640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744504" y="5530828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158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Small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753234"/>
            <a:ext cx="12192000" cy="61047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7556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280" y="999309"/>
            <a:ext cx="11582400" cy="5584371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91" y="137919"/>
            <a:ext cx="11370691" cy="477398"/>
          </a:xfrm>
        </p:spPr>
        <p:txBody>
          <a:bodyPr anchor="t">
            <a:normAutofit/>
          </a:bodyPr>
          <a:lstStyle>
            <a:lvl1pPr algn="l">
              <a:defRPr sz="26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 rot="5400000">
            <a:off x="75001" y="372152"/>
            <a:ext cx="612000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E917-CAB2-4432-942F-ADE0648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" y="6637505"/>
            <a:ext cx="2844800" cy="137798"/>
          </a:xfrm>
        </p:spPr>
        <p:txBody>
          <a:bodyPr lIns="0"/>
          <a:lstStyle>
            <a:lvl1pPr>
              <a:defRPr sz="1050">
                <a:latin typeface="Helvetica Light"/>
              </a:defRPr>
            </a:lvl1pPr>
          </a:lstStyle>
          <a:p>
            <a:fld id="{C21147C8-3BDC-4528-8DD9-1CA3516CDAE4}" type="datetime4">
              <a:rPr lang="en-US" smtClean="0"/>
              <a:t>November 10,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F368C-FD1A-4477-A64A-780E08CA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637505"/>
            <a:ext cx="3860800" cy="137798"/>
          </a:xfrm>
        </p:spPr>
        <p:txBody>
          <a:bodyPr/>
          <a:lstStyle>
            <a:lvl1pPr>
              <a:defRPr sz="1050">
                <a:latin typeface="Helvetica Light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72D3-60EB-49AB-A98E-A0CB6FFA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 rIns="0"/>
          <a:lstStyle>
            <a:lvl1pPr>
              <a:defRPr sz="1050">
                <a:latin typeface="Helvetica Light"/>
              </a:defRPr>
            </a:lvl1pPr>
          </a:lstStyle>
          <a:p>
            <a:fld id="{0D3FE423-99AA-8A44-92E3-1EA415DCE0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arge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941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3508404"/>
            <a:ext cx="10363200" cy="296804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YOUR MOST IMPORTANT STATEMENT WILL GO IN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47383"/>
            <a:ext cx="10363200" cy="477398"/>
          </a:xfrm>
        </p:spPr>
        <p:txBody>
          <a:bodyPr anchor="t">
            <a:normAutofit/>
          </a:bodyPr>
          <a:lstStyle>
            <a:lvl1pPr algn="ctr">
              <a:defRPr sz="26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BD30B100-EBBF-466C-B7DB-062AAAD87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0" y="62089"/>
            <a:ext cx="3589020" cy="1794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496374-F648-4E2E-A776-8EA4579D471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14400" y="3973530"/>
            <a:ext cx="10363200" cy="2526329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down a more detailed explanation here to prove the points above. Use this slide to explain the purpose of the company, what you believe in, or simply summarize a very important point.</a:t>
            </a:r>
          </a:p>
        </p:txBody>
      </p:sp>
    </p:spTree>
    <p:extLst>
      <p:ext uri="{BB962C8B-B14F-4D97-AF65-F5344CB8AC3E}">
        <p14:creationId xmlns:p14="http://schemas.microsoft.com/office/powerpoint/2010/main" val="180933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2076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3174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20AB0-D943-4E26-B0C0-37EB45539734}" type="datetime4">
              <a:rPr lang="en-US" smtClean="0"/>
              <a:t>November 10,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9" r:id="rId3"/>
    <p:sldLayoutId id="2147483668" r:id="rId4"/>
    <p:sldLayoutId id="2147483649" r:id="rId5"/>
    <p:sldLayoutId id="2147483660" r:id="rId6"/>
    <p:sldLayoutId id="2147483651" r:id="rId7"/>
    <p:sldLayoutId id="2147483666" r:id="rId8"/>
    <p:sldLayoutId id="2147483661" r:id="rId9"/>
    <p:sldLayoutId id="2147483653" r:id="rId10"/>
    <p:sldLayoutId id="2147483663" r:id="rId11"/>
    <p:sldLayoutId id="2147483670" r:id="rId12"/>
    <p:sldLayoutId id="2147483671" r:id="rId13"/>
    <p:sldLayoutId id="2147483672" r:id="rId14"/>
    <p:sldLayoutId id="2147483673" r:id="rId15"/>
    <p:sldLayoutId id="2147483650" r:id="rId16"/>
    <p:sldLayoutId id="2147483662" r:id="rId17"/>
    <p:sldLayoutId id="2147483652" r:id="rId18"/>
    <p:sldLayoutId id="2147483674" r:id="rId19"/>
    <p:sldLayoutId id="2147483665" r:id="rId2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600" b="1" kern="1200">
          <a:solidFill>
            <a:srgbClr val="00000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5.png"/><Relationship Id="rId2" Type="http://schemas.openxmlformats.org/officeDocument/2006/relationships/image" Target="../media/image1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3.png"/><Relationship Id="rId10" Type="http://schemas.openxmlformats.org/officeDocument/2006/relationships/image" Target="../media/image27.png"/><Relationship Id="rId19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12D3-CF2F-4E1A-ACD9-BCB445D73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Flying Drones with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33BCE-04FE-4DA5-A399-3E6E7C30E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fly drones directly using gestures filmed by a camera</a:t>
            </a:r>
          </a:p>
        </p:txBody>
      </p:sp>
    </p:spTree>
    <p:extLst>
      <p:ext uri="{BB962C8B-B14F-4D97-AF65-F5344CB8AC3E}">
        <p14:creationId xmlns:p14="http://schemas.microsoft.com/office/powerpoint/2010/main" val="25618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Evolution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187824" y="927494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040080" y="1364797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954988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5143292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821253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Calculation with Deltas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7014377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712432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678962B-8674-4A79-8A6B-3A23F3037E69}"/>
              </a:ext>
            </a:extLst>
          </p:cNvPr>
          <p:cNvCxnSpPr>
            <a:cxnSpLocks/>
          </p:cNvCxnSpPr>
          <p:nvPr/>
        </p:nvCxnSpPr>
        <p:spPr>
          <a:xfrm flipH="1">
            <a:off x="5233558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36D04FA-E621-4494-BAE2-3500B29ABAAB}"/>
              </a:ext>
            </a:extLst>
          </p:cNvPr>
          <p:cNvCxnSpPr>
            <a:cxnSpLocks/>
          </p:cNvCxnSpPr>
          <p:nvPr/>
        </p:nvCxnSpPr>
        <p:spPr>
          <a:xfrm flipH="1">
            <a:off x="5655994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7108371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7536640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305996" y="1244098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</p:cNvCxnSpPr>
          <p:nvPr/>
        </p:nvCxnSpPr>
        <p:spPr>
          <a:xfrm flipH="1">
            <a:off x="3811539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4F4366-6988-4B8D-B170-E540B1CD0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1204249"/>
            <a:ext cx="321093" cy="321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27C9-DD54-4C4B-A9E3-F06977624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144" y="4139184"/>
            <a:ext cx="630133" cy="6301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A09105-8379-4E44-BE51-6316247C70B3}"/>
              </a:ext>
            </a:extLst>
          </p:cNvPr>
          <p:cNvGrpSpPr/>
          <p:nvPr/>
        </p:nvGrpSpPr>
        <p:grpSpPr>
          <a:xfrm>
            <a:off x="9507586" y="2803863"/>
            <a:ext cx="870841" cy="709234"/>
            <a:chOff x="3368598" y="4046195"/>
            <a:chExt cx="1598195" cy="1301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76CFD8-12D0-41D9-97CE-0D178EC82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FC4E53-8826-4865-8074-09F1910AFF4F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67" name="Content Placeholder 4">
            <a:extLst>
              <a:ext uri="{FF2B5EF4-FFF2-40B4-BE49-F238E27FC236}">
                <a16:creationId xmlns:a16="http://schemas.microsoft.com/office/drawing/2014/main" id="{6E6440A3-D73E-4E55-83E9-EB534CC3A8B9}"/>
              </a:ext>
            </a:extLst>
          </p:cNvPr>
          <p:cNvSpPr txBox="1">
            <a:spLocks/>
          </p:cNvSpPr>
          <p:nvPr/>
        </p:nvSpPr>
        <p:spPr>
          <a:xfrm>
            <a:off x="3187824" y="1901308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6931D7D-72EE-4B26-84D6-FCDC23BCF662}"/>
              </a:ext>
            </a:extLst>
          </p:cNvPr>
          <p:cNvCxnSpPr>
            <a:cxnSpLocks/>
          </p:cNvCxnSpPr>
          <p:nvPr/>
        </p:nvCxnSpPr>
        <p:spPr>
          <a:xfrm flipH="1">
            <a:off x="3040080" y="2338611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Flowchart: Process 168">
            <a:extLst>
              <a:ext uri="{FF2B5EF4-FFF2-40B4-BE49-F238E27FC236}">
                <a16:creationId xmlns:a16="http://schemas.microsoft.com/office/drawing/2014/main" id="{D376A2CD-7E96-4648-92C4-57C24FE1A015}"/>
              </a:ext>
            </a:extLst>
          </p:cNvPr>
          <p:cNvSpPr/>
          <p:nvPr/>
        </p:nvSpPr>
        <p:spPr>
          <a:xfrm>
            <a:off x="3954988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E57DEFDF-A0DF-4188-BBC7-13089896761E}"/>
              </a:ext>
            </a:extLst>
          </p:cNvPr>
          <p:cNvSpPr/>
          <p:nvPr/>
        </p:nvSpPr>
        <p:spPr>
          <a:xfrm rot="16200000">
            <a:off x="5143292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71" name="Flowchart: Process 170">
            <a:extLst>
              <a:ext uri="{FF2B5EF4-FFF2-40B4-BE49-F238E27FC236}">
                <a16:creationId xmlns:a16="http://schemas.microsoft.com/office/drawing/2014/main" id="{C905517E-A3E8-423C-8E34-13D50F6CF0B0}"/>
              </a:ext>
            </a:extLst>
          </p:cNvPr>
          <p:cNvSpPr/>
          <p:nvPr/>
        </p:nvSpPr>
        <p:spPr>
          <a:xfrm>
            <a:off x="5821253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Detection with Keras Model</a:t>
            </a:r>
          </a:p>
        </p:txBody>
      </p:sp>
      <p:sp>
        <p:nvSpPr>
          <p:cNvPr id="177" name="Flowchart: Process 176">
            <a:extLst>
              <a:ext uri="{FF2B5EF4-FFF2-40B4-BE49-F238E27FC236}">
                <a16:creationId xmlns:a16="http://schemas.microsoft.com/office/drawing/2014/main" id="{3DA5056D-C167-410C-8F61-2AC3808D184B}"/>
              </a:ext>
            </a:extLst>
          </p:cNvPr>
          <p:cNvSpPr/>
          <p:nvPr/>
        </p:nvSpPr>
        <p:spPr>
          <a:xfrm rot="16200000">
            <a:off x="7014377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84" name="Flowchart: Process 183">
            <a:extLst>
              <a:ext uri="{FF2B5EF4-FFF2-40B4-BE49-F238E27FC236}">
                <a16:creationId xmlns:a16="http://schemas.microsoft.com/office/drawing/2014/main" id="{EAA5EC92-61C4-4A0B-9285-E553E7BB755F}"/>
              </a:ext>
            </a:extLst>
          </p:cNvPr>
          <p:cNvSpPr/>
          <p:nvPr/>
        </p:nvSpPr>
        <p:spPr>
          <a:xfrm>
            <a:off x="7712432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96B7207-BF01-46C9-9B4E-BFBA1D34CFC5}"/>
              </a:ext>
            </a:extLst>
          </p:cNvPr>
          <p:cNvCxnSpPr>
            <a:cxnSpLocks/>
          </p:cNvCxnSpPr>
          <p:nvPr/>
        </p:nvCxnSpPr>
        <p:spPr>
          <a:xfrm flipH="1">
            <a:off x="5233558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ED1200B-0763-4671-B61B-8DB872BE3C5D}"/>
              </a:ext>
            </a:extLst>
          </p:cNvPr>
          <p:cNvCxnSpPr>
            <a:cxnSpLocks/>
          </p:cNvCxnSpPr>
          <p:nvPr/>
        </p:nvCxnSpPr>
        <p:spPr>
          <a:xfrm flipH="1">
            <a:off x="5655994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A2C7175-6124-44E1-8B47-3E41B6EB6721}"/>
              </a:ext>
            </a:extLst>
          </p:cNvPr>
          <p:cNvCxnSpPr>
            <a:cxnSpLocks/>
          </p:cNvCxnSpPr>
          <p:nvPr/>
        </p:nvCxnSpPr>
        <p:spPr>
          <a:xfrm flipH="1">
            <a:off x="7108371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466C6C8-1399-467B-9717-BD2978A73818}"/>
              </a:ext>
            </a:extLst>
          </p:cNvPr>
          <p:cNvCxnSpPr>
            <a:cxnSpLocks/>
          </p:cNvCxnSpPr>
          <p:nvPr/>
        </p:nvCxnSpPr>
        <p:spPr>
          <a:xfrm flipH="1">
            <a:off x="7536640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Flowchart: Process 189">
            <a:extLst>
              <a:ext uri="{FF2B5EF4-FFF2-40B4-BE49-F238E27FC236}">
                <a16:creationId xmlns:a16="http://schemas.microsoft.com/office/drawing/2014/main" id="{E1A50E36-929C-470A-AF66-3FED590CEAFA}"/>
              </a:ext>
            </a:extLst>
          </p:cNvPr>
          <p:cNvSpPr/>
          <p:nvPr/>
        </p:nvSpPr>
        <p:spPr>
          <a:xfrm rot="16200000">
            <a:off x="3305996" y="2217912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64368CF-7F78-4844-9448-129D2F5512AE}"/>
              </a:ext>
            </a:extLst>
          </p:cNvPr>
          <p:cNvCxnSpPr>
            <a:cxnSpLocks/>
          </p:cNvCxnSpPr>
          <p:nvPr/>
        </p:nvCxnSpPr>
        <p:spPr>
          <a:xfrm flipH="1">
            <a:off x="3811539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C405CE99-5594-482F-A7F0-B747C6121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2178063"/>
            <a:ext cx="321093" cy="321093"/>
          </a:xfrm>
          <a:prstGeom prst="rect">
            <a:avLst/>
          </a:prstGeom>
        </p:spPr>
      </p:pic>
      <p:sp>
        <p:nvSpPr>
          <p:cNvPr id="193" name="Content Placeholder 4">
            <a:extLst>
              <a:ext uri="{FF2B5EF4-FFF2-40B4-BE49-F238E27FC236}">
                <a16:creationId xmlns:a16="http://schemas.microsoft.com/office/drawing/2014/main" id="{E29CF23C-8D7C-4B93-994D-E121A65AF934}"/>
              </a:ext>
            </a:extLst>
          </p:cNvPr>
          <p:cNvSpPr txBox="1">
            <a:spLocks/>
          </p:cNvSpPr>
          <p:nvPr/>
        </p:nvSpPr>
        <p:spPr>
          <a:xfrm>
            <a:off x="3187824" y="2881725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C51B607-0F97-4B17-A318-976B0A7DD881}"/>
              </a:ext>
            </a:extLst>
          </p:cNvPr>
          <p:cNvCxnSpPr>
            <a:cxnSpLocks/>
          </p:cNvCxnSpPr>
          <p:nvPr/>
        </p:nvCxnSpPr>
        <p:spPr>
          <a:xfrm flipH="1">
            <a:off x="3040080" y="3319028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Flowchart: Process 194">
            <a:extLst>
              <a:ext uri="{FF2B5EF4-FFF2-40B4-BE49-F238E27FC236}">
                <a16:creationId xmlns:a16="http://schemas.microsoft.com/office/drawing/2014/main" id="{AD37A5FE-E777-40E9-9AF0-73BAEB929147}"/>
              </a:ext>
            </a:extLst>
          </p:cNvPr>
          <p:cNvSpPr/>
          <p:nvPr/>
        </p:nvSpPr>
        <p:spPr>
          <a:xfrm>
            <a:off x="3954988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96" name="Flowchart: Process 195">
            <a:extLst>
              <a:ext uri="{FF2B5EF4-FFF2-40B4-BE49-F238E27FC236}">
                <a16:creationId xmlns:a16="http://schemas.microsoft.com/office/drawing/2014/main" id="{E2B1289F-FDCC-4689-9CE5-C760779DCDF1}"/>
              </a:ext>
            </a:extLst>
          </p:cNvPr>
          <p:cNvSpPr/>
          <p:nvPr/>
        </p:nvSpPr>
        <p:spPr>
          <a:xfrm rot="16200000">
            <a:off x="5143292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97" name="Flowchart: Process 196">
            <a:extLst>
              <a:ext uri="{FF2B5EF4-FFF2-40B4-BE49-F238E27FC236}">
                <a16:creationId xmlns:a16="http://schemas.microsoft.com/office/drawing/2014/main" id="{965C00E3-9CCF-431A-A43E-A471E263A5B7}"/>
              </a:ext>
            </a:extLst>
          </p:cNvPr>
          <p:cNvSpPr/>
          <p:nvPr/>
        </p:nvSpPr>
        <p:spPr>
          <a:xfrm>
            <a:off x="5821253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198" name="Flowchart: Process 197">
            <a:extLst>
              <a:ext uri="{FF2B5EF4-FFF2-40B4-BE49-F238E27FC236}">
                <a16:creationId xmlns:a16="http://schemas.microsoft.com/office/drawing/2014/main" id="{757FF5ED-463E-4A37-A319-E609BBEED3E4}"/>
              </a:ext>
            </a:extLst>
          </p:cNvPr>
          <p:cNvSpPr/>
          <p:nvPr/>
        </p:nvSpPr>
        <p:spPr>
          <a:xfrm rot="16200000">
            <a:off x="7014377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99" name="Flowchart: Process 198">
            <a:extLst>
              <a:ext uri="{FF2B5EF4-FFF2-40B4-BE49-F238E27FC236}">
                <a16:creationId xmlns:a16="http://schemas.microsoft.com/office/drawing/2014/main" id="{BF1DAB47-B707-484A-ABBE-987DEAD55B22}"/>
              </a:ext>
            </a:extLst>
          </p:cNvPr>
          <p:cNvSpPr/>
          <p:nvPr/>
        </p:nvSpPr>
        <p:spPr>
          <a:xfrm>
            <a:off x="7712432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5C6BAB9-650D-4B47-9EF0-641498539AB7}"/>
              </a:ext>
            </a:extLst>
          </p:cNvPr>
          <p:cNvCxnSpPr>
            <a:cxnSpLocks/>
          </p:cNvCxnSpPr>
          <p:nvPr/>
        </p:nvCxnSpPr>
        <p:spPr>
          <a:xfrm flipH="1">
            <a:off x="5233558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981C66A-AE46-4838-BBCC-AE591FC906F5}"/>
              </a:ext>
            </a:extLst>
          </p:cNvPr>
          <p:cNvCxnSpPr>
            <a:cxnSpLocks/>
          </p:cNvCxnSpPr>
          <p:nvPr/>
        </p:nvCxnSpPr>
        <p:spPr>
          <a:xfrm flipH="1">
            <a:off x="5655994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F1A818A-8F76-4A12-B9FF-9BA537C9A4C4}"/>
              </a:ext>
            </a:extLst>
          </p:cNvPr>
          <p:cNvCxnSpPr>
            <a:cxnSpLocks/>
          </p:cNvCxnSpPr>
          <p:nvPr/>
        </p:nvCxnSpPr>
        <p:spPr>
          <a:xfrm flipH="1">
            <a:off x="7108371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3B4408D-AAD7-433C-9451-83613EE28739}"/>
              </a:ext>
            </a:extLst>
          </p:cNvPr>
          <p:cNvCxnSpPr>
            <a:cxnSpLocks/>
          </p:cNvCxnSpPr>
          <p:nvPr/>
        </p:nvCxnSpPr>
        <p:spPr>
          <a:xfrm flipH="1">
            <a:off x="7536640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Flowchart: Process 211">
            <a:extLst>
              <a:ext uri="{FF2B5EF4-FFF2-40B4-BE49-F238E27FC236}">
                <a16:creationId xmlns:a16="http://schemas.microsoft.com/office/drawing/2014/main" id="{2D9073AE-6601-42CF-88BB-953A1E77CD05}"/>
              </a:ext>
            </a:extLst>
          </p:cNvPr>
          <p:cNvSpPr/>
          <p:nvPr/>
        </p:nvSpPr>
        <p:spPr>
          <a:xfrm rot="16200000">
            <a:off x="3305996" y="3198329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5757099-37C5-47BE-A26D-7C54CC41E97D}"/>
              </a:ext>
            </a:extLst>
          </p:cNvPr>
          <p:cNvCxnSpPr>
            <a:cxnSpLocks/>
          </p:cNvCxnSpPr>
          <p:nvPr/>
        </p:nvCxnSpPr>
        <p:spPr>
          <a:xfrm flipH="1">
            <a:off x="3811539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D27BCC46-581D-42D0-9D9B-28C2C7B8C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3158480"/>
            <a:ext cx="321093" cy="321093"/>
          </a:xfrm>
          <a:prstGeom prst="rect">
            <a:avLst/>
          </a:prstGeom>
        </p:spPr>
      </p:pic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F0EA7D3-CF8D-4A29-BDEF-D427E5A18359}"/>
              </a:ext>
            </a:extLst>
          </p:cNvPr>
          <p:cNvCxnSpPr>
            <a:cxnSpLocks/>
          </p:cNvCxnSpPr>
          <p:nvPr/>
        </p:nvCxnSpPr>
        <p:spPr>
          <a:xfrm flipH="1">
            <a:off x="9000880" y="3319028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78609E4-E02E-4665-AF32-FD53C3386B48}"/>
              </a:ext>
            </a:extLst>
          </p:cNvPr>
          <p:cNvGrpSpPr/>
          <p:nvPr/>
        </p:nvGrpSpPr>
        <p:grpSpPr>
          <a:xfrm>
            <a:off x="9507586" y="3847241"/>
            <a:ext cx="870841" cy="709234"/>
            <a:chOff x="3368598" y="4046195"/>
            <a:chExt cx="1598195" cy="1301608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C30CE43E-84D5-4D0C-9B5D-EF25D646C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1FFC272-9026-4E42-928B-B509F7B92F9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47" name="Content Placeholder 4">
            <a:extLst>
              <a:ext uri="{FF2B5EF4-FFF2-40B4-BE49-F238E27FC236}">
                <a16:creationId xmlns:a16="http://schemas.microsoft.com/office/drawing/2014/main" id="{4E5918CA-FA21-4356-8858-EA0AFE2CC693}"/>
              </a:ext>
            </a:extLst>
          </p:cNvPr>
          <p:cNvSpPr txBox="1">
            <a:spLocks/>
          </p:cNvSpPr>
          <p:nvPr/>
        </p:nvSpPr>
        <p:spPr>
          <a:xfrm>
            <a:off x="3187824" y="3925103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A451C96-56F0-4B6B-BC6C-C6B580F5F4E1}"/>
              </a:ext>
            </a:extLst>
          </p:cNvPr>
          <p:cNvCxnSpPr>
            <a:cxnSpLocks/>
          </p:cNvCxnSpPr>
          <p:nvPr/>
        </p:nvCxnSpPr>
        <p:spPr>
          <a:xfrm flipH="1">
            <a:off x="3040080" y="4362406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2BD001B4-13E0-4BE2-B041-FEA9EEDFFF3E}"/>
              </a:ext>
            </a:extLst>
          </p:cNvPr>
          <p:cNvSpPr/>
          <p:nvPr/>
        </p:nvSpPr>
        <p:spPr>
          <a:xfrm>
            <a:off x="3954988" y="3986440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DFAA1B71-C578-403C-9BBE-6956B21318A3}"/>
              </a:ext>
            </a:extLst>
          </p:cNvPr>
          <p:cNvSpPr/>
          <p:nvPr/>
        </p:nvSpPr>
        <p:spPr>
          <a:xfrm rot="16200000">
            <a:off x="5143292" y="4241706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4D0AF0A2-AB62-40AC-87B1-D9DA95C01358}"/>
              </a:ext>
            </a:extLst>
          </p:cNvPr>
          <p:cNvSpPr/>
          <p:nvPr/>
        </p:nvSpPr>
        <p:spPr>
          <a:xfrm>
            <a:off x="5821253" y="3986440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E534DA0D-2D38-49F9-B772-48E3158B8FBC}"/>
              </a:ext>
            </a:extLst>
          </p:cNvPr>
          <p:cNvSpPr/>
          <p:nvPr/>
        </p:nvSpPr>
        <p:spPr>
          <a:xfrm rot="16200000">
            <a:off x="7014377" y="4241706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253" name="Flowchart: Process 252">
            <a:extLst>
              <a:ext uri="{FF2B5EF4-FFF2-40B4-BE49-F238E27FC236}">
                <a16:creationId xmlns:a16="http://schemas.microsoft.com/office/drawing/2014/main" id="{AC567ACB-3D64-425E-B0AA-EEF28D45DBEA}"/>
              </a:ext>
            </a:extLst>
          </p:cNvPr>
          <p:cNvSpPr/>
          <p:nvPr/>
        </p:nvSpPr>
        <p:spPr>
          <a:xfrm>
            <a:off x="7712432" y="3986440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66C706E-84C1-4E97-965D-12C0CC8F46EF}"/>
              </a:ext>
            </a:extLst>
          </p:cNvPr>
          <p:cNvCxnSpPr>
            <a:cxnSpLocks/>
          </p:cNvCxnSpPr>
          <p:nvPr/>
        </p:nvCxnSpPr>
        <p:spPr>
          <a:xfrm flipH="1">
            <a:off x="5233558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6CEC33B6-C325-433E-A04E-4F180541F456}"/>
              </a:ext>
            </a:extLst>
          </p:cNvPr>
          <p:cNvCxnSpPr>
            <a:cxnSpLocks/>
          </p:cNvCxnSpPr>
          <p:nvPr/>
        </p:nvCxnSpPr>
        <p:spPr>
          <a:xfrm flipH="1">
            <a:off x="5655994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CCFF86A-F0A7-4D9A-955F-35E0313B4045}"/>
              </a:ext>
            </a:extLst>
          </p:cNvPr>
          <p:cNvCxnSpPr>
            <a:cxnSpLocks/>
          </p:cNvCxnSpPr>
          <p:nvPr/>
        </p:nvCxnSpPr>
        <p:spPr>
          <a:xfrm flipH="1">
            <a:off x="7108371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F37ABE8-AACD-44CD-BC00-7BF1C0E6F3AA}"/>
              </a:ext>
            </a:extLst>
          </p:cNvPr>
          <p:cNvCxnSpPr>
            <a:cxnSpLocks/>
          </p:cNvCxnSpPr>
          <p:nvPr/>
        </p:nvCxnSpPr>
        <p:spPr>
          <a:xfrm flipH="1">
            <a:off x="7536640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Flowchart: Process 257">
            <a:extLst>
              <a:ext uri="{FF2B5EF4-FFF2-40B4-BE49-F238E27FC236}">
                <a16:creationId xmlns:a16="http://schemas.microsoft.com/office/drawing/2014/main" id="{A2000920-5625-4045-87F0-F1C45C2DADBE}"/>
              </a:ext>
            </a:extLst>
          </p:cNvPr>
          <p:cNvSpPr/>
          <p:nvPr/>
        </p:nvSpPr>
        <p:spPr>
          <a:xfrm rot="16200000">
            <a:off x="3305996" y="4241707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BBB0151-0562-4AC8-8FAB-96CE33EFE26E}"/>
              </a:ext>
            </a:extLst>
          </p:cNvPr>
          <p:cNvCxnSpPr>
            <a:cxnSpLocks/>
          </p:cNvCxnSpPr>
          <p:nvPr/>
        </p:nvCxnSpPr>
        <p:spPr>
          <a:xfrm flipH="1">
            <a:off x="3811539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AEBD94CB-2D95-4EB6-B9CC-1D1BAF2849DB}"/>
              </a:ext>
            </a:extLst>
          </p:cNvPr>
          <p:cNvCxnSpPr>
            <a:cxnSpLocks/>
          </p:cNvCxnSpPr>
          <p:nvPr/>
        </p:nvCxnSpPr>
        <p:spPr>
          <a:xfrm flipH="1">
            <a:off x="9000880" y="4362406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2DF1BFA-3619-4962-B559-A23EE4A88965}"/>
              </a:ext>
            </a:extLst>
          </p:cNvPr>
          <p:cNvSpPr/>
          <p:nvPr/>
        </p:nvSpPr>
        <p:spPr>
          <a:xfrm>
            <a:off x="6852815" y="2461415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06C5A627-54EE-40D8-94CB-71C52F44E3B5}"/>
              </a:ext>
            </a:extLst>
          </p:cNvPr>
          <p:cNvSpPr/>
          <p:nvPr/>
        </p:nvSpPr>
        <p:spPr>
          <a:xfrm>
            <a:off x="8752373" y="3449698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6" name="Star: 5 Points 265">
            <a:extLst>
              <a:ext uri="{FF2B5EF4-FFF2-40B4-BE49-F238E27FC236}">
                <a16:creationId xmlns:a16="http://schemas.microsoft.com/office/drawing/2014/main" id="{1B4D5873-52C9-4FA4-858A-A4CB44177270}"/>
              </a:ext>
            </a:extLst>
          </p:cNvPr>
          <p:cNvSpPr/>
          <p:nvPr/>
        </p:nvSpPr>
        <p:spPr>
          <a:xfrm>
            <a:off x="6867290" y="3449698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7" name="Star: 5 Points 266">
            <a:extLst>
              <a:ext uri="{FF2B5EF4-FFF2-40B4-BE49-F238E27FC236}">
                <a16:creationId xmlns:a16="http://schemas.microsoft.com/office/drawing/2014/main" id="{FFED70F9-24FF-412D-BF32-E4CED97DC648}"/>
              </a:ext>
            </a:extLst>
          </p:cNvPr>
          <p:cNvSpPr/>
          <p:nvPr/>
        </p:nvSpPr>
        <p:spPr>
          <a:xfrm>
            <a:off x="2881215" y="4430956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8" name="Flowchart: Process 267">
            <a:extLst>
              <a:ext uri="{FF2B5EF4-FFF2-40B4-BE49-F238E27FC236}">
                <a16:creationId xmlns:a16="http://schemas.microsoft.com/office/drawing/2014/main" id="{0476CFE4-CE47-4EFD-AA2D-843ABC192765}"/>
              </a:ext>
            </a:extLst>
          </p:cNvPr>
          <p:cNvSpPr/>
          <p:nvPr/>
        </p:nvSpPr>
        <p:spPr>
          <a:xfrm>
            <a:off x="1395446" y="988831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1</a:t>
            </a:r>
          </a:p>
        </p:txBody>
      </p:sp>
      <p:sp>
        <p:nvSpPr>
          <p:cNvPr id="269" name="Flowchart: Process 268">
            <a:extLst>
              <a:ext uri="{FF2B5EF4-FFF2-40B4-BE49-F238E27FC236}">
                <a16:creationId xmlns:a16="http://schemas.microsoft.com/office/drawing/2014/main" id="{203201FA-8180-466C-A525-C78BE2E54F9F}"/>
              </a:ext>
            </a:extLst>
          </p:cNvPr>
          <p:cNvSpPr/>
          <p:nvPr/>
        </p:nvSpPr>
        <p:spPr>
          <a:xfrm>
            <a:off x="1418876" y="1962645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2</a:t>
            </a:r>
          </a:p>
        </p:txBody>
      </p:sp>
      <p:sp>
        <p:nvSpPr>
          <p:cNvPr id="270" name="Flowchart: Process 269">
            <a:extLst>
              <a:ext uri="{FF2B5EF4-FFF2-40B4-BE49-F238E27FC236}">
                <a16:creationId xmlns:a16="http://schemas.microsoft.com/office/drawing/2014/main" id="{4DA79C2D-10A0-42E9-8963-6418F587488C}"/>
              </a:ext>
            </a:extLst>
          </p:cNvPr>
          <p:cNvSpPr/>
          <p:nvPr/>
        </p:nvSpPr>
        <p:spPr>
          <a:xfrm>
            <a:off x="1418876" y="2943062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3</a:t>
            </a:r>
          </a:p>
        </p:txBody>
      </p:sp>
      <p:sp>
        <p:nvSpPr>
          <p:cNvPr id="272" name="Flowchart: Process 271">
            <a:extLst>
              <a:ext uri="{FF2B5EF4-FFF2-40B4-BE49-F238E27FC236}">
                <a16:creationId xmlns:a16="http://schemas.microsoft.com/office/drawing/2014/main" id="{ED593A26-4CF8-4496-9AD2-92E7097FE778}"/>
              </a:ext>
            </a:extLst>
          </p:cNvPr>
          <p:cNvSpPr/>
          <p:nvPr/>
        </p:nvSpPr>
        <p:spPr>
          <a:xfrm>
            <a:off x="1418876" y="3986440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E99628-53B7-41A4-8162-96B1686DBE3B}"/>
              </a:ext>
            </a:extLst>
          </p:cNvPr>
          <p:cNvCxnSpPr/>
          <p:nvPr/>
        </p:nvCxnSpPr>
        <p:spPr>
          <a:xfrm>
            <a:off x="2094602" y="927494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FB94EBD-69C3-4A9B-BC3B-94CB3BA9223A}"/>
              </a:ext>
            </a:extLst>
          </p:cNvPr>
          <p:cNvCxnSpPr/>
          <p:nvPr/>
        </p:nvCxnSpPr>
        <p:spPr>
          <a:xfrm>
            <a:off x="2094602" y="190130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9DED57D-BA2C-4994-959D-89D4DECD121D}"/>
              </a:ext>
            </a:extLst>
          </p:cNvPr>
          <p:cNvCxnSpPr/>
          <p:nvPr/>
        </p:nvCxnSpPr>
        <p:spPr>
          <a:xfrm>
            <a:off x="2094602" y="2881943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0CCF5E66-321C-4BDD-B654-8B9D03201AFC}"/>
              </a:ext>
            </a:extLst>
          </p:cNvPr>
          <p:cNvCxnSpPr/>
          <p:nvPr/>
        </p:nvCxnSpPr>
        <p:spPr>
          <a:xfrm>
            <a:off x="2094602" y="3924080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7" name="Star: 5 Points 276">
            <a:extLst>
              <a:ext uri="{FF2B5EF4-FFF2-40B4-BE49-F238E27FC236}">
                <a16:creationId xmlns:a16="http://schemas.microsoft.com/office/drawing/2014/main" id="{14CB3863-BCD4-4A32-AA5D-9B7B887E9234}"/>
              </a:ext>
            </a:extLst>
          </p:cNvPr>
          <p:cNvSpPr/>
          <p:nvPr/>
        </p:nvSpPr>
        <p:spPr>
          <a:xfrm>
            <a:off x="3292080" y="4937296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8" name="Flowchart: Process 277">
            <a:extLst>
              <a:ext uri="{FF2B5EF4-FFF2-40B4-BE49-F238E27FC236}">
                <a16:creationId xmlns:a16="http://schemas.microsoft.com/office/drawing/2014/main" id="{050D8D7A-F8D6-4300-B3B8-933CE1C4052D}"/>
              </a:ext>
            </a:extLst>
          </p:cNvPr>
          <p:cNvSpPr/>
          <p:nvPr/>
        </p:nvSpPr>
        <p:spPr>
          <a:xfrm>
            <a:off x="3622714" y="4962615"/>
            <a:ext cx="2389305" cy="201882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New functionality for a stage</a:t>
            </a:r>
          </a:p>
        </p:txBody>
      </p:sp>
    </p:spTree>
    <p:extLst>
      <p:ext uri="{BB962C8B-B14F-4D97-AF65-F5344CB8AC3E}">
        <p14:creationId xmlns:p14="http://schemas.microsoft.com/office/powerpoint/2010/main" val="275324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DEA33-2AA0-4C12-BA7C-18167A9C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Postures vs.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994C2-55C0-4195-A363-8D4ED311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1262" y="6380330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242598-28DA-4918-86B2-A3ECEE1B65D5}"/>
              </a:ext>
            </a:extLst>
          </p:cNvPr>
          <p:cNvSpPr txBox="1">
            <a:spLocks/>
          </p:cNvSpPr>
          <p:nvPr/>
        </p:nvSpPr>
        <p:spPr>
          <a:xfrm>
            <a:off x="5783674" y="1234003"/>
            <a:ext cx="376595" cy="1267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4DDD9-3D51-406B-8851-893B39741038}"/>
              </a:ext>
            </a:extLst>
          </p:cNvPr>
          <p:cNvSpPr/>
          <p:nvPr/>
        </p:nvSpPr>
        <p:spPr>
          <a:xfrm>
            <a:off x="5465403" y="1234003"/>
            <a:ext cx="734915" cy="91065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B3D5F5-213F-4B6F-BEDA-1C3DC13DA235}"/>
              </a:ext>
            </a:extLst>
          </p:cNvPr>
          <p:cNvCxnSpPr>
            <a:cxnSpLocks/>
          </p:cNvCxnSpPr>
          <p:nvPr/>
        </p:nvCxnSpPr>
        <p:spPr>
          <a:xfrm>
            <a:off x="432252" y="1113725"/>
            <a:ext cx="11412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66D1BD-138B-4A99-8893-4C10E66231E3}"/>
              </a:ext>
            </a:extLst>
          </p:cNvPr>
          <p:cNvSpPr txBox="1"/>
          <p:nvPr/>
        </p:nvSpPr>
        <p:spPr>
          <a:xfrm>
            <a:off x="432253" y="857760"/>
            <a:ext cx="710160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ECD9B-DE4A-4A01-953D-534EC4A917C6}"/>
              </a:ext>
            </a:extLst>
          </p:cNvPr>
          <p:cNvSpPr txBox="1"/>
          <p:nvPr/>
        </p:nvSpPr>
        <p:spPr>
          <a:xfrm>
            <a:off x="432251" y="1234004"/>
            <a:ext cx="3958965" cy="10383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 posture is one single static position. It is thus possible to derive the movement from a single picture.</a:t>
            </a:r>
          </a:p>
          <a:p>
            <a:endParaRPr lang="en-GB" sz="105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Modelling this is straight-forward. We train the model with single position data. Once trained, the model predicts a movement from a given position.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E07DF8-E4A0-4E9E-AC9F-3F9B174E6067}"/>
              </a:ext>
            </a:extLst>
          </p:cNvPr>
          <p:cNvSpPr/>
          <p:nvPr/>
        </p:nvSpPr>
        <p:spPr>
          <a:xfrm>
            <a:off x="9207401" y="1211407"/>
            <a:ext cx="971526" cy="44746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HK" sz="1100" dirty="0">
                <a:latin typeface="Bahnschrift" panose="020B0502040204020203" pitchFamily="34" charset="0"/>
              </a:rPr>
              <a:t>Move right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4783F-BD7F-4A87-A29C-1296076FC063}"/>
              </a:ext>
            </a:extLst>
          </p:cNvPr>
          <p:cNvSpPr txBox="1"/>
          <p:nvPr/>
        </p:nvSpPr>
        <p:spPr>
          <a:xfrm>
            <a:off x="7370339" y="1363104"/>
            <a:ext cx="1035081" cy="1377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…turns into…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C4A025BA-04B1-403C-B45A-4D089C90921C}"/>
              </a:ext>
            </a:extLst>
          </p:cNvPr>
          <p:cNvSpPr/>
          <p:nvPr/>
        </p:nvSpPr>
        <p:spPr>
          <a:xfrm>
            <a:off x="7187161" y="1946829"/>
            <a:ext cx="1079500" cy="25214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Model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13C44B8D-2DC0-436A-B7F6-8A75677D8E69}"/>
              </a:ext>
            </a:extLst>
          </p:cNvPr>
          <p:cNvSpPr/>
          <p:nvPr/>
        </p:nvSpPr>
        <p:spPr>
          <a:xfrm>
            <a:off x="9207401" y="1854831"/>
            <a:ext cx="971526" cy="44746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HK" sz="1100">
                <a:latin typeface="Bahnschrift" panose="020B0502040204020203" pitchFamily="34" charset="0"/>
              </a:rPr>
              <a:t>Move right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CBB15D1-9FD4-4329-8892-BC73C82A73D3}"/>
              </a:ext>
            </a:extLst>
          </p:cNvPr>
          <p:cNvCxnSpPr>
            <a:cxnSpLocks/>
          </p:cNvCxnSpPr>
          <p:nvPr/>
        </p:nvCxnSpPr>
        <p:spPr>
          <a:xfrm>
            <a:off x="432252" y="2636517"/>
            <a:ext cx="11412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0CF15B2-9713-49DF-8AC9-F428E69C96C1}"/>
              </a:ext>
            </a:extLst>
          </p:cNvPr>
          <p:cNvSpPr txBox="1"/>
          <p:nvPr/>
        </p:nvSpPr>
        <p:spPr>
          <a:xfrm>
            <a:off x="432253" y="2380552"/>
            <a:ext cx="710160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Gesture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B7EBA2F-785F-4603-9A0C-89F183EF8FF1}"/>
              </a:ext>
            </a:extLst>
          </p:cNvPr>
          <p:cNvSpPr/>
          <p:nvPr/>
        </p:nvSpPr>
        <p:spPr>
          <a:xfrm>
            <a:off x="4931694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38020D-B749-489D-917C-D469DE596100}"/>
              </a:ext>
            </a:extLst>
          </p:cNvPr>
          <p:cNvSpPr/>
          <p:nvPr/>
        </p:nvSpPr>
        <p:spPr>
          <a:xfrm>
            <a:off x="4862389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B860CF-1399-4FDF-BCF1-76D75CC49840}"/>
              </a:ext>
            </a:extLst>
          </p:cNvPr>
          <p:cNvSpPr/>
          <p:nvPr/>
        </p:nvSpPr>
        <p:spPr>
          <a:xfrm>
            <a:off x="4793087" y="5221221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0834B6-9632-4997-8D21-842C6C97B517}"/>
              </a:ext>
            </a:extLst>
          </p:cNvPr>
          <p:cNvSpPr/>
          <p:nvPr/>
        </p:nvSpPr>
        <p:spPr>
          <a:xfrm>
            <a:off x="4723784" y="526363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9A5F84-57EC-44C0-9770-DED9B56BEE5D}"/>
              </a:ext>
            </a:extLst>
          </p:cNvPr>
          <p:cNvSpPr/>
          <p:nvPr/>
        </p:nvSpPr>
        <p:spPr>
          <a:xfrm>
            <a:off x="4654482" y="5306048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566468-588A-491B-B7EF-919C269C200B}"/>
              </a:ext>
            </a:extLst>
          </p:cNvPr>
          <p:cNvSpPr/>
          <p:nvPr/>
        </p:nvSpPr>
        <p:spPr>
          <a:xfrm>
            <a:off x="4585180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372856-F361-4DCE-9CE4-1240C95F659B}"/>
              </a:ext>
            </a:extLst>
          </p:cNvPr>
          <p:cNvSpPr/>
          <p:nvPr/>
        </p:nvSpPr>
        <p:spPr>
          <a:xfrm>
            <a:off x="4515877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490D2-3182-43CB-BD07-C14FDF1A3BDF}"/>
              </a:ext>
            </a:extLst>
          </p:cNvPr>
          <p:cNvSpPr/>
          <p:nvPr/>
        </p:nvSpPr>
        <p:spPr>
          <a:xfrm>
            <a:off x="4446575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421788-BE5F-4099-AD06-09C81D3A32F4}"/>
              </a:ext>
            </a:extLst>
          </p:cNvPr>
          <p:cNvSpPr/>
          <p:nvPr/>
        </p:nvSpPr>
        <p:spPr>
          <a:xfrm>
            <a:off x="4377273" y="5475702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B42045C-E463-47D6-8BE8-19600617DBB7}"/>
              </a:ext>
            </a:extLst>
          </p:cNvPr>
          <p:cNvSpPr/>
          <p:nvPr/>
        </p:nvSpPr>
        <p:spPr>
          <a:xfrm>
            <a:off x="4307970" y="551811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C8659F-0929-4FA8-A88F-97903BD86F01}"/>
              </a:ext>
            </a:extLst>
          </p:cNvPr>
          <p:cNvSpPr/>
          <p:nvPr/>
        </p:nvSpPr>
        <p:spPr>
          <a:xfrm>
            <a:off x="4238668" y="5560529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86C18C2-3ACA-4AB0-BF1D-8204E7AA2F1D}"/>
              </a:ext>
            </a:extLst>
          </p:cNvPr>
          <p:cNvCxnSpPr>
            <a:cxnSpLocks/>
          </p:cNvCxnSpPr>
          <p:nvPr/>
        </p:nvCxnSpPr>
        <p:spPr>
          <a:xfrm>
            <a:off x="4093468" y="6456384"/>
            <a:ext cx="7491375" cy="0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92A4674-2763-4CDD-9205-EFC795E62F1F}"/>
              </a:ext>
            </a:extLst>
          </p:cNvPr>
          <p:cNvSpPr/>
          <p:nvPr/>
        </p:nvSpPr>
        <p:spPr>
          <a:xfrm>
            <a:off x="6826494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31A4E6-36DE-4992-845B-5F5D661D694D}"/>
              </a:ext>
            </a:extLst>
          </p:cNvPr>
          <p:cNvSpPr/>
          <p:nvPr/>
        </p:nvSpPr>
        <p:spPr>
          <a:xfrm>
            <a:off x="6757190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D36B137-D790-4B1B-9934-832C74A3E301}"/>
              </a:ext>
            </a:extLst>
          </p:cNvPr>
          <p:cNvSpPr/>
          <p:nvPr/>
        </p:nvSpPr>
        <p:spPr>
          <a:xfrm>
            <a:off x="6687887" y="5221221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1E2D32-DA93-467B-A768-FC6653CA38E4}"/>
              </a:ext>
            </a:extLst>
          </p:cNvPr>
          <p:cNvSpPr/>
          <p:nvPr/>
        </p:nvSpPr>
        <p:spPr>
          <a:xfrm>
            <a:off x="6618585" y="526363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158E69-4AC5-4B8A-8521-0710C0C1AA4B}"/>
              </a:ext>
            </a:extLst>
          </p:cNvPr>
          <p:cNvSpPr/>
          <p:nvPr/>
        </p:nvSpPr>
        <p:spPr>
          <a:xfrm>
            <a:off x="6549283" y="530604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37B4D53-E9A3-464A-9F58-7B56CDB5C9F7}"/>
              </a:ext>
            </a:extLst>
          </p:cNvPr>
          <p:cNvSpPr/>
          <p:nvPr/>
        </p:nvSpPr>
        <p:spPr>
          <a:xfrm>
            <a:off x="6479980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A7543A-C6AD-42E7-B92E-EA6B077B2AF2}"/>
              </a:ext>
            </a:extLst>
          </p:cNvPr>
          <p:cNvSpPr/>
          <p:nvPr/>
        </p:nvSpPr>
        <p:spPr>
          <a:xfrm>
            <a:off x="6410678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EEE228-C98B-4896-9768-D9F00333669E}"/>
              </a:ext>
            </a:extLst>
          </p:cNvPr>
          <p:cNvSpPr/>
          <p:nvPr/>
        </p:nvSpPr>
        <p:spPr>
          <a:xfrm>
            <a:off x="6341376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C51087-5598-4251-895E-283A34C30CC5}"/>
              </a:ext>
            </a:extLst>
          </p:cNvPr>
          <p:cNvSpPr/>
          <p:nvPr/>
        </p:nvSpPr>
        <p:spPr>
          <a:xfrm>
            <a:off x="6272073" y="5475702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6A493A-0BD7-421F-AE68-B212118E40AA}"/>
              </a:ext>
            </a:extLst>
          </p:cNvPr>
          <p:cNvSpPr/>
          <p:nvPr/>
        </p:nvSpPr>
        <p:spPr>
          <a:xfrm>
            <a:off x="6202771" y="551811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8907898-BD7B-4DAF-B5C4-FBD347C96A13}"/>
              </a:ext>
            </a:extLst>
          </p:cNvPr>
          <p:cNvSpPr/>
          <p:nvPr/>
        </p:nvSpPr>
        <p:spPr>
          <a:xfrm>
            <a:off x="6133469" y="5560529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9" name="Content Placeholder 4">
            <a:extLst>
              <a:ext uri="{FF2B5EF4-FFF2-40B4-BE49-F238E27FC236}">
                <a16:creationId xmlns:a16="http://schemas.microsoft.com/office/drawing/2014/main" id="{45266E61-EDAA-4877-861D-9F93D6516D63}"/>
              </a:ext>
            </a:extLst>
          </p:cNvPr>
          <p:cNvSpPr txBox="1">
            <a:spLocks/>
          </p:cNvSpPr>
          <p:nvPr/>
        </p:nvSpPr>
        <p:spPr>
          <a:xfrm>
            <a:off x="6402646" y="5579760"/>
            <a:ext cx="318505" cy="10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sz="105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836651-157E-4DBB-A2BE-86F1B2E0B68A}"/>
              </a:ext>
            </a:extLst>
          </p:cNvPr>
          <p:cNvSpPr/>
          <p:nvPr/>
        </p:nvSpPr>
        <p:spPr>
          <a:xfrm>
            <a:off x="8777892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894B99-F0E5-42A0-97D4-C0C79C8F997F}"/>
              </a:ext>
            </a:extLst>
          </p:cNvPr>
          <p:cNvSpPr/>
          <p:nvPr/>
        </p:nvSpPr>
        <p:spPr>
          <a:xfrm>
            <a:off x="8708587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346BE92-8D17-4017-AEC9-AFC73AAB53D8}"/>
              </a:ext>
            </a:extLst>
          </p:cNvPr>
          <p:cNvSpPr/>
          <p:nvPr/>
        </p:nvSpPr>
        <p:spPr>
          <a:xfrm>
            <a:off x="8639285" y="5221221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22DDA6A-76BD-4CEF-A7C8-22F76B502CE3}"/>
              </a:ext>
            </a:extLst>
          </p:cNvPr>
          <p:cNvSpPr/>
          <p:nvPr/>
        </p:nvSpPr>
        <p:spPr>
          <a:xfrm>
            <a:off x="8569983" y="5263634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E1AFD4E-3928-44E9-A6DD-94F596612162}"/>
              </a:ext>
            </a:extLst>
          </p:cNvPr>
          <p:cNvSpPr/>
          <p:nvPr/>
        </p:nvSpPr>
        <p:spPr>
          <a:xfrm>
            <a:off x="8500680" y="530604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7D5665-589E-440E-A69D-D258C5BC2BC7}"/>
              </a:ext>
            </a:extLst>
          </p:cNvPr>
          <p:cNvSpPr/>
          <p:nvPr/>
        </p:nvSpPr>
        <p:spPr>
          <a:xfrm>
            <a:off x="8431378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91C2C2-E171-4F1A-95AD-8175E72B0ED3}"/>
              </a:ext>
            </a:extLst>
          </p:cNvPr>
          <p:cNvSpPr/>
          <p:nvPr/>
        </p:nvSpPr>
        <p:spPr>
          <a:xfrm>
            <a:off x="8362076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318D966-5A1C-4655-86A3-7E01098ED74A}"/>
              </a:ext>
            </a:extLst>
          </p:cNvPr>
          <p:cNvSpPr/>
          <p:nvPr/>
        </p:nvSpPr>
        <p:spPr>
          <a:xfrm>
            <a:off x="8292773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F8E2038-0FD9-4EA4-9AC9-FE2666BF2375}"/>
              </a:ext>
            </a:extLst>
          </p:cNvPr>
          <p:cNvSpPr/>
          <p:nvPr/>
        </p:nvSpPr>
        <p:spPr>
          <a:xfrm>
            <a:off x="8223471" y="5475702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F9CBE99-EE3A-4523-84F8-453B2AE4725F}"/>
              </a:ext>
            </a:extLst>
          </p:cNvPr>
          <p:cNvSpPr/>
          <p:nvPr/>
        </p:nvSpPr>
        <p:spPr>
          <a:xfrm>
            <a:off x="8154169" y="5518115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9214E88-94B0-4A6B-9D17-BA1D0EAD9881}"/>
              </a:ext>
            </a:extLst>
          </p:cNvPr>
          <p:cNvSpPr/>
          <p:nvPr/>
        </p:nvSpPr>
        <p:spPr>
          <a:xfrm>
            <a:off x="8084866" y="5560529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6" name="Content Placeholder 4">
            <a:extLst>
              <a:ext uri="{FF2B5EF4-FFF2-40B4-BE49-F238E27FC236}">
                <a16:creationId xmlns:a16="http://schemas.microsoft.com/office/drawing/2014/main" id="{A9636D32-D76A-493F-A4C3-805FF4434B47}"/>
              </a:ext>
            </a:extLst>
          </p:cNvPr>
          <p:cNvSpPr txBox="1">
            <a:spLocks/>
          </p:cNvSpPr>
          <p:nvPr/>
        </p:nvSpPr>
        <p:spPr>
          <a:xfrm>
            <a:off x="8354043" y="5579760"/>
            <a:ext cx="318505" cy="10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sz="105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598D9E2-5DFD-4EDE-BD18-90295FADE5D0}"/>
              </a:ext>
            </a:extLst>
          </p:cNvPr>
          <p:cNvCxnSpPr>
            <a:cxnSpLocks/>
          </p:cNvCxnSpPr>
          <p:nvPr/>
        </p:nvCxnSpPr>
        <p:spPr>
          <a:xfrm flipV="1">
            <a:off x="4515877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B632E4D-782D-4BBF-89DE-0234AD899D1C}"/>
              </a:ext>
            </a:extLst>
          </p:cNvPr>
          <p:cNvCxnSpPr>
            <a:cxnSpLocks/>
          </p:cNvCxnSpPr>
          <p:nvPr/>
        </p:nvCxnSpPr>
        <p:spPr>
          <a:xfrm flipV="1">
            <a:off x="6410678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01D1511-37D8-40C2-83A3-2FE37C3FC291}"/>
              </a:ext>
            </a:extLst>
          </p:cNvPr>
          <p:cNvCxnSpPr>
            <a:cxnSpLocks/>
          </p:cNvCxnSpPr>
          <p:nvPr/>
        </p:nvCxnSpPr>
        <p:spPr>
          <a:xfrm flipV="1">
            <a:off x="8366394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2593BC3-1E72-4085-9340-53A6CF3F65E6}"/>
              </a:ext>
            </a:extLst>
          </p:cNvPr>
          <p:cNvSpPr txBox="1"/>
          <p:nvPr/>
        </p:nvSpPr>
        <p:spPr>
          <a:xfrm>
            <a:off x="4307970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0.00 sec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DCE0013-89C2-4ACF-BC10-D88AC7102271}"/>
              </a:ext>
            </a:extLst>
          </p:cNvPr>
          <p:cNvSpPr txBox="1"/>
          <p:nvPr/>
        </p:nvSpPr>
        <p:spPr>
          <a:xfrm>
            <a:off x="6211428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0.05 sec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70C6539-A377-4DC3-B3B6-5E2C8CB6EBD4}"/>
              </a:ext>
            </a:extLst>
          </p:cNvPr>
          <p:cNvSpPr txBox="1"/>
          <p:nvPr/>
        </p:nvSpPr>
        <p:spPr>
          <a:xfrm>
            <a:off x="8158497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0.10 sec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93857-CD48-4B46-839D-C03139C24DBC}"/>
              </a:ext>
            </a:extLst>
          </p:cNvPr>
          <p:cNvSpPr/>
          <p:nvPr/>
        </p:nvSpPr>
        <p:spPr>
          <a:xfrm>
            <a:off x="10725941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37AA575-DF25-4465-9389-0D763ED298A4}"/>
              </a:ext>
            </a:extLst>
          </p:cNvPr>
          <p:cNvSpPr/>
          <p:nvPr/>
        </p:nvSpPr>
        <p:spPr>
          <a:xfrm>
            <a:off x="10656637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1036A7A-C252-4EB1-BD88-7AD23A8CE90E}"/>
              </a:ext>
            </a:extLst>
          </p:cNvPr>
          <p:cNvSpPr/>
          <p:nvPr/>
        </p:nvSpPr>
        <p:spPr>
          <a:xfrm>
            <a:off x="10587334" y="522122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FA7613-AAA9-4647-8B8C-CFBBA696AACD}"/>
              </a:ext>
            </a:extLst>
          </p:cNvPr>
          <p:cNvSpPr/>
          <p:nvPr/>
        </p:nvSpPr>
        <p:spPr>
          <a:xfrm>
            <a:off x="10518032" y="5263634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CEA4502-BE07-4241-9034-A2806227984F}"/>
              </a:ext>
            </a:extLst>
          </p:cNvPr>
          <p:cNvSpPr/>
          <p:nvPr/>
        </p:nvSpPr>
        <p:spPr>
          <a:xfrm>
            <a:off x="10448730" y="530604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8224B9-5376-48D0-BE00-FCB93D993449}"/>
              </a:ext>
            </a:extLst>
          </p:cNvPr>
          <p:cNvSpPr/>
          <p:nvPr/>
        </p:nvSpPr>
        <p:spPr>
          <a:xfrm>
            <a:off x="10379427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62270B4-93DE-4799-B5B6-DB1C1618ABF6}"/>
              </a:ext>
            </a:extLst>
          </p:cNvPr>
          <p:cNvSpPr/>
          <p:nvPr/>
        </p:nvSpPr>
        <p:spPr>
          <a:xfrm>
            <a:off x="10310125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74CDC41-4E2D-4E0A-8F2C-7B73059F658A}"/>
              </a:ext>
            </a:extLst>
          </p:cNvPr>
          <p:cNvSpPr/>
          <p:nvPr/>
        </p:nvSpPr>
        <p:spPr>
          <a:xfrm>
            <a:off x="10240822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9963E5F-D7A0-4E26-8011-84D0CD41B105}"/>
              </a:ext>
            </a:extLst>
          </p:cNvPr>
          <p:cNvSpPr/>
          <p:nvPr/>
        </p:nvSpPr>
        <p:spPr>
          <a:xfrm>
            <a:off x="10171520" y="5475702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40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961CEA5-4C66-4E63-9314-6B6A8F6B26F5}"/>
              </a:ext>
            </a:extLst>
          </p:cNvPr>
          <p:cNvSpPr/>
          <p:nvPr/>
        </p:nvSpPr>
        <p:spPr>
          <a:xfrm>
            <a:off x="10102218" y="5518115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69B104-059F-42FB-8117-EF80FBD05779}"/>
              </a:ext>
            </a:extLst>
          </p:cNvPr>
          <p:cNvSpPr/>
          <p:nvPr/>
        </p:nvSpPr>
        <p:spPr>
          <a:xfrm>
            <a:off x="10032915" y="5560529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3" name="Content Placeholder 4">
            <a:extLst>
              <a:ext uri="{FF2B5EF4-FFF2-40B4-BE49-F238E27FC236}">
                <a16:creationId xmlns:a16="http://schemas.microsoft.com/office/drawing/2014/main" id="{80E1A37C-A095-4FF6-B664-E7B5F8EC52DF}"/>
              </a:ext>
            </a:extLst>
          </p:cNvPr>
          <p:cNvSpPr txBox="1">
            <a:spLocks/>
          </p:cNvSpPr>
          <p:nvPr/>
        </p:nvSpPr>
        <p:spPr>
          <a:xfrm>
            <a:off x="10302092" y="5579760"/>
            <a:ext cx="318505" cy="10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sz="1050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85E2F0D-0465-470E-9661-AFC96B5DCA06}"/>
              </a:ext>
            </a:extLst>
          </p:cNvPr>
          <p:cNvCxnSpPr>
            <a:cxnSpLocks/>
          </p:cNvCxnSpPr>
          <p:nvPr/>
        </p:nvCxnSpPr>
        <p:spPr>
          <a:xfrm flipV="1">
            <a:off x="10314443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5B24534-0966-4361-9301-E0ADD0051B4F}"/>
              </a:ext>
            </a:extLst>
          </p:cNvPr>
          <p:cNvSpPr txBox="1"/>
          <p:nvPr/>
        </p:nvSpPr>
        <p:spPr>
          <a:xfrm>
            <a:off x="10106546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0.15 sec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46B68ED-BFCF-4545-847B-0DB14236C89B}"/>
              </a:ext>
            </a:extLst>
          </p:cNvPr>
          <p:cNvCxnSpPr>
            <a:cxnSpLocks/>
          </p:cNvCxnSpPr>
          <p:nvPr/>
        </p:nvCxnSpPr>
        <p:spPr>
          <a:xfrm flipV="1">
            <a:off x="4839636" y="6131971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93579A1-F4C8-415B-826B-6034BF0A8234}"/>
              </a:ext>
            </a:extLst>
          </p:cNvPr>
          <p:cNvSpPr txBox="1"/>
          <p:nvPr/>
        </p:nvSpPr>
        <p:spPr>
          <a:xfrm rot="19671351">
            <a:off x="4891646" y="6184394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A486102-EC8C-4522-A54A-596053E78BE7}"/>
              </a:ext>
            </a:extLst>
          </p:cNvPr>
          <p:cNvCxnSpPr>
            <a:cxnSpLocks/>
          </p:cNvCxnSpPr>
          <p:nvPr/>
        </p:nvCxnSpPr>
        <p:spPr>
          <a:xfrm flipV="1">
            <a:off x="6800844" y="6080330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380349B-7FE2-4FCA-BCE7-107A47355EB4}"/>
              </a:ext>
            </a:extLst>
          </p:cNvPr>
          <p:cNvSpPr txBox="1"/>
          <p:nvPr/>
        </p:nvSpPr>
        <p:spPr>
          <a:xfrm rot="19671351">
            <a:off x="6852854" y="6132753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8E9E16C-CA47-47DF-9991-52194A973371}"/>
              </a:ext>
            </a:extLst>
          </p:cNvPr>
          <p:cNvCxnSpPr>
            <a:cxnSpLocks/>
          </p:cNvCxnSpPr>
          <p:nvPr/>
        </p:nvCxnSpPr>
        <p:spPr>
          <a:xfrm flipV="1">
            <a:off x="8818779" y="6038996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05A573B-9713-4D8B-8CD2-85FD7825E37C}"/>
              </a:ext>
            </a:extLst>
          </p:cNvPr>
          <p:cNvSpPr txBox="1"/>
          <p:nvPr/>
        </p:nvSpPr>
        <p:spPr>
          <a:xfrm rot="19671351">
            <a:off x="8870788" y="6091420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B9E34B0-DFA7-4E58-8CB6-0FC11FE8C566}"/>
              </a:ext>
            </a:extLst>
          </p:cNvPr>
          <p:cNvCxnSpPr>
            <a:cxnSpLocks/>
          </p:cNvCxnSpPr>
          <p:nvPr/>
        </p:nvCxnSpPr>
        <p:spPr>
          <a:xfrm flipV="1">
            <a:off x="10846546" y="5997456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8C5FB51-E25F-4121-92F8-C3124393287B}"/>
              </a:ext>
            </a:extLst>
          </p:cNvPr>
          <p:cNvSpPr txBox="1"/>
          <p:nvPr/>
        </p:nvSpPr>
        <p:spPr>
          <a:xfrm rot="19671351">
            <a:off x="10898556" y="6049880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27A404C-1CDC-4FE1-8B0A-8A8DEBA62CAA}"/>
              </a:ext>
            </a:extLst>
          </p:cNvPr>
          <p:cNvSpPr/>
          <p:nvPr/>
        </p:nvSpPr>
        <p:spPr>
          <a:xfrm>
            <a:off x="5465403" y="2695860"/>
            <a:ext cx="734915" cy="91065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115F8FC-D078-4D27-B8D2-C98C293CE0F7}"/>
              </a:ext>
            </a:extLst>
          </p:cNvPr>
          <p:cNvSpPr txBox="1"/>
          <p:nvPr/>
        </p:nvSpPr>
        <p:spPr>
          <a:xfrm>
            <a:off x="432252" y="2695861"/>
            <a:ext cx="3462703" cy="6188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 gesture is a sequence of interconnected positions, e.g. a circle movement done with the hand. This allows for more complex movements. 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070D447-CA9D-4C4A-89BB-2E3EF01D661C}"/>
              </a:ext>
            </a:extLst>
          </p:cNvPr>
          <p:cNvSpPr txBox="1"/>
          <p:nvPr/>
        </p:nvSpPr>
        <p:spPr>
          <a:xfrm>
            <a:off x="7370339" y="3023957"/>
            <a:ext cx="1035081" cy="1377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…turns into…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58FDA1C-15A1-4D40-8D24-08F408FF2B42}"/>
              </a:ext>
            </a:extLst>
          </p:cNvPr>
          <p:cNvSpPr/>
          <p:nvPr/>
        </p:nvSpPr>
        <p:spPr>
          <a:xfrm rot="18000000">
            <a:off x="5807832" y="2855397"/>
            <a:ext cx="385341" cy="200107"/>
          </a:xfrm>
          <a:custGeom>
            <a:avLst/>
            <a:gdLst>
              <a:gd name="connsiteX0" fmla="*/ 438855 w 912738"/>
              <a:gd name="connsiteY0" fmla="*/ 0 h 866330"/>
              <a:gd name="connsiteX1" fmla="*/ 908755 w 912738"/>
              <a:gd name="connsiteY1" fmla="*/ 298450 h 866330"/>
              <a:gd name="connsiteX2" fmla="*/ 629355 w 912738"/>
              <a:gd name="connsiteY2" fmla="*/ 857250 h 866330"/>
              <a:gd name="connsiteX3" fmla="*/ 26105 w 912738"/>
              <a:gd name="connsiteY3" fmla="*/ 609600 h 866330"/>
              <a:gd name="connsiteX4" fmla="*/ 165805 w 912738"/>
              <a:gd name="connsiteY4" fmla="*/ 152400 h 86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738" h="866330">
                <a:moveTo>
                  <a:pt x="438855" y="0"/>
                </a:moveTo>
                <a:cubicBezTo>
                  <a:pt x="657930" y="77787"/>
                  <a:pt x="877005" y="155575"/>
                  <a:pt x="908755" y="298450"/>
                </a:cubicBezTo>
                <a:cubicBezTo>
                  <a:pt x="940505" y="441325"/>
                  <a:pt x="776463" y="805392"/>
                  <a:pt x="629355" y="857250"/>
                </a:cubicBezTo>
                <a:cubicBezTo>
                  <a:pt x="482247" y="909108"/>
                  <a:pt x="103363" y="727075"/>
                  <a:pt x="26105" y="609600"/>
                </a:cubicBezTo>
                <a:cubicBezTo>
                  <a:pt x="-51153" y="492125"/>
                  <a:pt x="57326" y="322262"/>
                  <a:pt x="165805" y="152400"/>
                </a:cubicBez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3A6A3EA-D01C-40CD-B0A6-46A1BE469C78}"/>
              </a:ext>
            </a:extLst>
          </p:cNvPr>
          <p:cNvSpPr/>
          <p:nvPr/>
        </p:nvSpPr>
        <p:spPr>
          <a:xfrm>
            <a:off x="5898137" y="3787959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B717E72-70C0-46C0-B328-8ECB674720ED}"/>
              </a:ext>
            </a:extLst>
          </p:cNvPr>
          <p:cNvSpPr/>
          <p:nvPr/>
        </p:nvSpPr>
        <p:spPr>
          <a:xfrm>
            <a:off x="5830727" y="3829213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65064D9-C9B4-4313-B4D9-11AF5907D1C1}"/>
              </a:ext>
            </a:extLst>
          </p:cNvPr>
          <p:cNvSpPr/>
          <p:nvPr/>
        </p:nvSpPr>
        <p:spPr>
          <a:xfrm>
            <a:off x="5763320" y="3870466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80BFE1-169B-4D35-AEF7-1CFA67134439}"/>
              </a:ext>
            </a:extLst>
          </p:cNvPr>
          <p:cNvSpPr/>
          <p:nvPr/>
        </p:nvSpPr>
        <p:spPr>
          <a:xfrm>
            <a:off x="5695913" y="3911720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4BB030B-687A-4BDC-AA51-57361A2086BA}"/>
              </a:ext>
            </a:extLst>
          </p:cNvPr>
          <p:cNvSpPr/>
          <p:nvPr/>
        </p:nvSpPr>
        <p:spPr>
          <a:xfrm>
            <a:off x="5628506" y="3952973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262DFD6-3A20-428D-9D04-87F885F64E0B}"/>
              </a:ext>
            </a:extLst>
          </p:cNvPr>
          <p:cNvSpPr/>
          <p:nvPr/>
        </p:nvSpPr>
        <p:spPr>
          <a:xfrm>
            <a:off x="5561099" y="3994227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17F8023-E0C2-4282-9A1B-8F9145A8DD2D}"/>
              </a:ext>
            </a:extLst>
          </p:cNvPr>
          <p:cNvSpPr/>
          <p:nvPr/>
        </p:nvSpPr>
        <p:spPr>
          <a:xfrm>
            <a:off x="5493692" y="4035481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486150F-FD40-43FB-BF9E-7D89F6E4B93D}"/>
              </a:ext>
            </a:extLst>
          </p:cNvPr>
          <p:cNvSpPr/>
          <p:nvPr/>
        </p:nvSpPr>
        <p:spPr>
          <a:xfrm>
            <a:off x="5426284" y="4076734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2EB114-D129-42B1-BA59-61AB3B3321E4}"/>
              </a:ext>
            </a:extLst>
          </p:cNvPr>
          <p:cNvSpPr/>
          <p:nvPr/>
        </p:nvSpPr>
        <p:spPr>
          <a:xfrm>
            <a:off x="5358877" y="4117988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8F7BA02-9CD0-4CC2-A464-066A056AA663}"/>
              </a:ext>
            </a:extLst>
          </p:cNvPr>
          <p:cNvSpPr/>
          <p:nvPr/>
        </p:nvSpPr>
        <p:spPr>
          <a:xfrm>
            <a:off x="5291470" y="4159242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0F5C4E1-E6A6-4018-B930-5AC707B05D26}"/>
              </a:ext>
            </a:extLst>
          </p:cNvPr>
          <p:cNvSpPr/>
          <p:nvPr/>
        </p:nvSpPr>
        <p:spPr>
          <a:xfrm>
            <a:off x="5224063" y="4200495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5" name="Flowchart: Process 154">
            <a:extLst>
              <a:ext uri="{FF2B5EF4-FFF2-40B4-BE49-F238E27FC236}">
                <a16:creationId xmlns:a16="http://schemas.microsoft.com/office/drawing/2014/main" id="{505C3C35-2116-455B-B719-5BC30F57F69C}"/>
              </a:ext>
            </a:extLst>
          </p:cNvPr>
          <p:cNvSpPr/>
          <p:nvPr/>
        </p:nvSpPr>
        <p:spPr>
          <a:xfrm>
            <a:off x="7187161" y="4193734"/>
            <a:ext cx="1079500" cy="25214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Model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2D209B15-69C8-443D-A8C9-9FE6C08BFE06}"/>
              </a:ext>
            </a:extLst>
          </p:cNvPr>
          <p:cNvSpPr/>
          <p:nvPr/>
        </p:nvSpPr>
        <p:spPr>
          <a:xfrm>
            <a:off x="9100226" y="2985262"/>
            <a:ext cx="1440651" cy="2455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100" b="1" dirty="0">
                <a:latin typeface="Bahnschrift" panose="020B0502040204020203" pitchFamily="34" charset="0"/>
              </a:rPr>
              <a:t>Do 360° Spin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7AB22DC5-B8C1-4209-94FC-BB57D4A1829D}"/>
              </a:ext>
            </a:extLst>
          </p:cNvPr>
          <p:cNvSpPr/>
          <p:nvPr/>
        </p:nvSpPr>
        <p:spPr>
          <a:xfrm>
            <a:off x="9100226" y="4212056"/>
            <a:ext cx="1440651" cy="2455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100" b="1" dirty="0">
                <a:latin typeface="Bahnschrift" panose="020B0502040204020203" pitchFamily="34" charset="0"/>
              </a:rPr>
              <a:t>Do 360° Spin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0089F69-6630-4E51-B3C7-9145E772BE6A}"/>
              </a:ext>
            </a:extLst>
          </p:cNvPr>
          <p:cNvSpPr txBox="1"/>
          <p:nvPr/>
        </p:nvSpPr>
        <p:spPr>
          <a:xfrm>
            <a:off x="432252" y="3836968"/>
            <a:ext cx="3462703" cy="7271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Compared to the posture model the gesture model now needs a group of positions including their sequence as input.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8A77C4-CFA7-48F0-AE5A-45C7209E4131}"/>
              </a:ext>
            </a:extLst>
          </p:cNvPr>
          <p:cNvSpPr txBox="1"/>
          <p:nvPr/>
        </p:nvSpPr>
        <p:spPr>
          <a:xfrm>
            <a:off x="432252" y="5323358"/>
            <a:ext cx="3462703" cy="10685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Gestures are also anchored in time. We assume a maximum duration of two seconds for a gesture. For each step of in time (0.05 sec) we thus send 40 positions covering the last two seconds.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5CE4DC-5A70-4724-A302-318ECFAF910B}"/>
              </a:ext>
            </a:extLst>
          </p:cNvPr>
          <p:cNvGrpSpPr/>
          <p:nvPr/>
        </p:nvGrpSpPr>
        <p:grpSpPr>
          <a:xfrm>
            <a:off x="4389743" y="5645932"/>
            <a:ext cx="382955" cy="621975"/>
            <a:chOff x="1601163" y="3107069"/>
            <a:chExt cx="491846" cy="798829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A380D9B-7D07-4A9F-B0B7-677614AA0A5C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BA67E4-A828-4206-A733-0183DCA74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51F794-C00C-4F2D-A312-AD5F7436F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831FFB4-1E45-4EAB-94B7-BB82EB059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B9A4DC3-FD01-4B6C-B155-56E7B89596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18C11FF-C1A1-4FF6-A9C9-7878222A7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001DE51-3993-4D57-9CF8-C5E3F940A1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2BCAC74-0380-4BA8-A352-5425F6B8B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B2F89D0-99A7-476D-9CE6-D31947A08C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0EF7B08-88A4-490D-9B55-4B3D0928E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F5BE22B-0E91-4000-9D83-C2422410B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A6364EE-DD6D-47C3-9853-DCD4EA4853AE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986F440-3B2D-431E-B2BD-F0C6FBFA3ADB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9A41044-F86B-4B85-BBD4-0A06E40DCAE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504B15F-D214-49E5-BB83-32E3F589A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E4F1A22-E5D2-4698-BB81-A59E0D853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20BB9E8-A3A6-46D4-9190-A7E4039BE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52A96D4-4130-4115-B3D7-186866126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6D2A11A-A599-4C3C-A54D-28B89DECF3C1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B0D3BF3-34CF-42B3-9BBF-0E2311EEAEF4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2E3EDB7-5129-4759-984C-E5546DE84338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2C6CC24-9120-420A-823C-4E5C45F73FA5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F822917-4570-49F7-8280-71718715B892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DCF2E48-F63E-47F2-9FF1-F8A3502CAF75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D6375E3-4492-473B-86D9-F2AF4B7F91DF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8FC1F84-AB7E-4D4C-B77D-15B15F444A61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8D66096-3B29-4818-8D27-880EE647FF59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6995317-2647-44FB-AE48-3CDEADE6FD24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F02404E9-6691-4830-9763-C429A20B3993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B10FCAB-C76D-45AA-A5DD-3AA0937C2974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9F34DB-BC77-445E-8607-69C6E7023D94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A3B6499-7FA7-484F-8781-310ABBB52BE1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3A08BD0-694D-43EA-B2FE-9E865071CD7D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40203DF-EFEC-4A8B-BC6D-3CA1FD116547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D32B3EE-A866-4730-9669-2094EC293AC9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6D35D-950C-4140-A637-330E1D3B0555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2E56607-6E46-436F-B343-A868B8F66CD3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5351342-B33E-46BF-B4AA-598EB7C6DC16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61849F1-64A5-4985-AD6D-3B2F2D9FE751}"/>
              </a:ext>
            </a:extLst>
          </p:cNvPr>
          <p:cNvGrpSpPr/>
          <p:nvPr/>
        </p:nvGrpSpPr>
        <p:grpSpPr>
          <a:xfrm>
            <a:off x="6299276" y="5645932"/>
            <a:ext cx="382955" cy="621975"/>
            <a:chOff x="1601163" y="3107069"/>
            <a:chExt cx="491846" cy="798829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8BA767C-0EBF-4D0D-9B1F-DEC73F4C13D6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788D42-3825-4055-8234-70771DC74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0815B29-A009-4407-98ED-3EEA27529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8359555-79E6-4BC0-834B-C8382BD4A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5FBD2513-84D9-45CB-9ECC-CE40A80B1B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90BFAC-F859-4196-901C-4223DD0258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1DE127D-7DA0-4A15-8D9C-8A817140D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AB9215A-5F09-4D51-894F-C694787C0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3D8509A-8AC1-4F8D-9276-8B244D5257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3417F9-DABE-407A-913D-BE7EDC214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109DFA1-4903-41A5-95D9-78D62C9A9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5C3F889-91DB-481C-8FCF-C189554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3101D8E-F908-45DE-829A-736ECE8087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ABA8619-1DAC-4A94-B58C-92C12E8E23BA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FEC94A9-B0B8-4529-BD3E-49CEFAD4FA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5E8CB40-022D-4C39-8B06-861B174845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A77AD85-23FC-4882-9CCD-225FA20AE0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5C22C4-53D0-48F3-A556-01E73AA10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FD43F9A-AF2F-42C1-BB00-8F4EFADF1CE2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3182EA9-0F1E-4670-8A21-CE8A1D8962F8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11CC9E9-B819-4E4E-A7E3-78A56B04D9B7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9AEEE8A-1ECA-4BA9-AFB1-9E9A0AD88251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E6341CA-9214-4547-8293-87B84B19A420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B07C399-8B25-4B69-B0EA-450431731E20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A1FFA9-FF15-4382-9587-21186109B4B9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A88E4C3-F00F-460E-8577-86C77F54098D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CB147343-FD4B-4FCC-9F5A-E142DC49F008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86D023F-87B4-4DB6-9FFC-D4B13E93F254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A35DFA0-DC0B-402D-9D9E-6DA11ACFF942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FDF5FB4-AD18-42D2-B41F-F8646E3028B7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E76554A-A8C4-4B70-B8BC-A099613C587F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8CC8071-753F-4C57-BE11-C4A0C07ECB97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AD5AA970-3510-4188-ADBB-6009A196557F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EC5694D-94AE-42CC-842B-DAFC9069B0D5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EE234E4A-D68A-44D3-A99F-455F14E63106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7FD7392-4690-4BD5-83B8-593F905EAFE5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F5DDC5D-CCD6-431C-8369-12D3629BD6F1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7E75A59-CBFF-431A-AA1F-7EA304B3DCBA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619BA36-547C-41DD-ACFD-D6C36A67CCF0}"/>
              </a:ext>
            </a:extLst>
          </p:cNvPr>
          <p:cNvGrpSpPr/>
          <p:nvPr/>
        </p:nvGrpSpPr>
        <p:grpSpPr>
          <a:xfrm>
            <a:off x="8294887" y="5645932"/>
            <a:ext cx="382955" cy="621975"/>
            <a:chOff x="1601163" y="3107069"/>
            <a:chExt cx="491846" cy="798829"/>
          </a:xfrm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617CAEB-2EAB-4AC4-8A4D-9410CD9CBBC2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1D5A09F-F8CA-4727-8C1B-021843793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97EC227-9392-4158-93FC-36D55F34D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C641C79-2FB2-4128-A539-65E248FA9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37B7CED-FEA1-4C4A-AA9A-B789EA31C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44436CAA-DED2-442D-AE0C-8D387C48C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BE340A9-BCB4-4B0F-8215-B630C8996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522D6CCA-A73C-408A-8B58-8A3E01F70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6B39466C-6C5F-42F4-9D85-A304F68B82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5CA3AB7-9859-46C1-BFED-32FD5F74DE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C1A6E3C-840A-405D-A974-984F0B6AA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B1727C8-8F6F-481C-95DE-ABECF8A3E8F2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2BB2CB2-C22C-41E6-8F44-71D79633CF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E7FF067-B24E-422E-82FB-840973F2545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0ADE941-7FBE-4BA3-A0EF-9397DFBF2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85B69B-A477-4CE2-A709-8FFCE40CE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0C934C3-460F-4EF5-AD5E-708A9D3C3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70836B4-9067-4CFC-8FC4-FBD41555C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B52F201A-3C3E-4452-B007-F2882C9C36F4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4CDA8CE2-B0EE-4F70-A1DA-B4D0AC08E020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DF544CA-7183-49F4-BF35-6A7D33A60E4A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D4D02499-9710-40B6-8AFC-5D68884ACE76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D53CFB5A-0A89-4CFC-B53A-4B7F434A49E5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0E75F86-0351-451B-9709-3DF643F3946A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C466C51-2346-42F1-ABF4-CA8B32B657D2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3352E1-A1DB-46FC-BF7D-BC9D10952511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2C1BAF94-6177-4E71-81F7-DFC1E6EBC6A7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3F55DC0-CDCF-4515-83C7-BCDE769E81E6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5674D70-78F1-4599-BA9A-0742F3DC8199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FC4C526-D878-4AB9-8843-91008A778F5C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6CC4258-9B38-4DB6-928B-B9A2CEB7CBED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2BCDE74-F9D2-4CC6-A578-E73908B7DE23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59BF7720-D144-45F7-9B6F-10EEDD8243E5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A06CE2B-28B6-4713-98C4-EAC6FDBC3E02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5733FA2-7CE7-40C6-A354-C9C16D1B0620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44FEE39B-5FCF-4E80-B345-BDDFCF31E3AE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9D0AF78-A11D-4E9D-971B-C1F512E85190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337056DA-117E-4E26-A1BD-9019D2FC2AC6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66A4ACC-BD62-4CF1-A887-CBE84FB3DE7D}"/>
              </a:ext>
            </a:extLst>
          </p:cNvPr>
          <p:cNvGrpSpPr/>
          <p:nvPr/>
        </p:nvGrpSpPr>
        <p:grpSpPr>
          <a:xfrm>
            <a:off x="10197702" y="5645932"/>
            <a:ext cx="382955" cy="621975"/>
            <a:chOff x="1601163" y="3107069"/>
            <a:chExt cx="491846" cy="798829"/>
          </a:xfrm>
        </p:grpSpPr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D034D88-AE70-485E-B26F-EB8C03FFDC27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96E70CC-0C59-4E5F-8F22-22B0CD903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BC638E7-821F-4E8F-AE22-7311BFBF5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9CAF7A1E-9FD5-415D-8644-F507B747D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922F6FB-D5EB-4475-BD5C-4922C2DDF0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FB6A15E2-F091-4271-9B06-6F1D0FCA9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A0E320C-0D12-407D-8CEA-D4FC417CF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C252A10-293B-49C4-9DEF-4F990AF78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052E473-CD57-4D65-86F0-718A875124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F50213F9-4029-4576-8DE0-69CE2168FE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A5E35D3-E368-4F9C-A63B-23F214572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5C085D7-25B4-4CEC-9A73-105DF9324AEA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3833168-CE7E-49CC-902A-8F447B42E3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25371BB3-5C68-45EF-8BC9-63DDD612430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E7DEF83-805B-4801-A9BD-0DBE7CCAA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077C3FE2-73E8-4F04-9E0D-110D538D5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97AAF92D-1C31-4690-B04E-A585721D8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0182ED6-EC6E-410B-8C44-4E4763CAB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E17680C6-68E5-4699-B0D5-3835617877E0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2F4B47D-B5AF-480F-A315-C49AB6914D24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0ED3C071-248C-43FE-9D7F-ADE4BAA2C7B0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770103DC-F5A6-4A70-86A4-35AF196A49F6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F2BE50B-6A94-42FC-BC1D-1062B53AA041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021E2943-A42C-4363-B011-B404B8F6A748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E54963F-B292-4B4D-B91B-5D8E381EB7FD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680E38B-C71A-4755-B2AB-61B40D5E2975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87E93C0-A4E4-4305-A4D4-EB5ED21BE678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8799C9FE-57D6-4CA6-8C99-1204B007A3D3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C3A1E71-4832-48E2-B8D8-7140BCA45942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18DBE8B-C4EC-4491-91F4-AFDF702911AA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F7AE060B-DFD9-421F-8BC8-AF24D34AFBF0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72125BC-929C-4CFC-93FA-A52947C55312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E7AB361-33E2-4E5C-B1B8-24A250D8E6C3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27215058-BB72-4A07-B8A5-02E15C17DA1C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7DEC8B-9FD7-4F41-8E05-1024E22AB490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902D0BC-CEEF-4FF9-8FA0-EC96184D6C73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F952F13-0240-492E-910E-DEEED4EE6915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DB89FD4D-B660-4D93-9DA3-73E3B253B823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FFCF7A1-2838-4DD3-92E6-CE43ED39876E}"/>
              </a:ext>
            </a:extLst>
          </p:cNvPr>
          <p:cNvGrpSpPr/>
          <p:nvPr/>
        </p:nvGrpSpPr>
        <p:grpSpPr>
          <a:xfrm>
            <a:off x="5355297" y="4259915"/>
            <a:ext cx="382955" cy="621975"/>
            <a:chOff x="1601163" y="3107069"/>
            <a:chExt cx="491846" cy="798829"/>
          </a:xfrm>
        </p:grpSpPr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367F8008-6EBB-4EBA-A2CA-0BA7BE584326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963E8E81-1658-4C0B-92F2-F3BC250C5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8BDCDD2B-24DF-4AF6-A10E-3D74EF039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29AE080-7D2A-4F99-82AE-CE3A5CC7C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D9D55AE-84D5-4581-88AA-2D41F4EECA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3005520-A357-4B81-9757-7885B49E6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836B4D2-8887-4BFA-BA4D-79DBC2AC0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977CE3BF-A9C7-4249-B24D-EADE0F6CF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93D0B4E-DEF8-473E-B74C-5C53B92DB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B8497F5-9547-4675-BF54-C99D1779C1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32E0081-FEAB-4EA8-A0CE-43DEB172D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0A670A68-30D1-4303-B170-89F0BDA94C74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2ADC734-CCE6-463B-A313-D99CBCFFFCDE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3D99528-8D19-402B-AA3A-96DBAAFC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B330E600-DAD0-48B5-82A5-D4B5AADBB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8EC3556-BDA5-4716-B986-BEAA6A0E4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EBB894FB-6296-4EC8-BC4E-55A185F7E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28C9FDB-A821-4A17-9A1D-81A3698DB1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82F6B79-52AD-462F-AB36-E74194C1C773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AE9A5095-9F68-4A9D-8739-EC49476A9264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0D80ACD-21BB-4D22-BBF6-3505FFEE7CB7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E22528C-29A0-4C29-A795-AAF480793077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8D3E6D9C-3A9A-4E99-BACA-D79A479AB623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3BBE5B5B-D333-4D3C-9FD8-74F684EC2434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08A9577-828A-4F2A-A46C-D5FAA097DA0F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9F5E5866-5898-4D3D-9972-592B553D9BAE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0F469120-4B58-49CC-9D79-19C92B5AEC01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10A38E7-C43D-4EA8-B333-63AC72CFF89C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B3AE96CE-CC39-4E66-A5DC-2AB86A325184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4D4046D5-5636-4AF0-B540-444054DA4FED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A82CB49A-D4B0-4224-BF24-7992D3490F96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D5311CE1-C4B6-4DF1-AB79-F91BD99028B2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DCB197E-4BE3-48AE-B2DF-4B8BF68E675B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69AD4F6D-D58A-4630-A0D5-6A97B0BED4E3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69CC1076-A1E7-46C3-99F3-7368AD1B616A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1BECA052-3F60-4F48-A4D7-092F844AC054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2A897D7-8240-4E88-9837-CB098BE9FECE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9297CA81-8A93-40EF-8573-CAD198200743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71CA7CC-70C4-40CA-921A-D4530F0A6023}"/>
              </a:ext>
            </a:extLst>
          </p:cNvPr>
          <p:cNvGrpSpPr/>
          <p:nvPr/>
        </p:nvGrpSpPr>
        <p:grpSpPr>
          <a:xfrm>
            <a:off x="5622295" y="2835767"/>
            <a:ext cx="382955" cy="621975"/>
            <a:chOff x="1601163" y="3107069"/>
            <a:chExt cx="491846" cy="798829"/>
          </a:xfrm>
        </p:grpSpPr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77BE8208-7E8C-4772-8575-243675A43400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E0C22A2-2BFD-4065-96AC-102EE7472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A9F32A6E-BA88-48C2-A04D-60EECBBC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2C099B1C-4B88-456E-85F1-19C2ED9A4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5EF07884-7709-48D8-8EA7-93BF6EFE2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F6EBC0B-450B-4349-909A-BD11DD7D4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70CC5A18-12BE-4F50-B13D-621D39B16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7F308210-314C-4290-B701-DCC5AAC75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0CD01B5-9369-46F7-9856-C97E1743EA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2017B97-2758-422D-8C24-F25A79DEB6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E1BC1256-D159-48C1-9D9C-A37D17853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B6F1A83B-5A44-433E-8600-678569A7A843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22413876-E4A0-482F-9124-5392372E1D9A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673DB5F3-C0CF-451C-944E-F514CF36A50F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C9188C29-E9C1-49F6-901D-F52AE58FC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3F74841B-85D7-4B30-B36E-7ED23223D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5E14C3A2-40DD-4C73-96EE-7A1CEE2D0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CC4F5670-F31D-4179-B5AC-BCD204BDF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400FD9B2-41A8-451D-8B5B-732B8EB8AC3D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B4FC4B6-56FD-4BD9-A5D2-950BED267172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826E712A-2DDD-45D3-B400-35B677874186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D9476A78-0029-4B41-8B05-64BCE7792C26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05733D99-4ACB-4A54-AEF7-843696445EAE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244B17D-9C42-49DE-85B2-1663911C4CFE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05345D31-83F2-4C66-A97B-8FCAB40107A7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A43691D5-8283-4B98-8E8E-FC784D2317B8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B3DABC6B-0B53-4F5C-B1B2-8431E6A2F30E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9456E3A-3CCA-443F-9174-B1A5AD834FAF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9C10000F-0CDD-46CE-B409-256FD5451A99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E04129C3-7A7C-4DD7-8095-B025BF3E9632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D82E47AE-2F9C-4A99-A959-EA047141850B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1106FD15-961A-4196-981F-4878215C90AE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FC059964-2C71-43DF-B427-6323928C4C93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BAF17F09-CC22-4118-ABFC-D78CDC4B0CC2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63198F3F-41DE-40A4-9739-DFE807C3DCF9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1C09AA58-923F-4264-8885-1FBFB01C0896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49775601-DA85-4579-B36E-B460333F2C86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216CA24-A199-4845-907A-7500D55815F6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3F9A8F81-9F5C-4645-BE5C-DCF11DB132B6}"/>
              </a:ext>
            </a:extLst>
          </p:cNvPr>
          <p:cNvGrpSpPr/>
          <p:nvPr/>
        </p:nvGrpSpPr>
        <p:grpSpPr>
          <a:xfrm>
            <a:off x="5685783" y="1390708"/>
            <a:ext cx="382955" cy="621975"/>
            <a:chOff x="1601163" y="3107069"/>
            <a:chExt cx="491846" cy="798829"/>
          </a:xfrm>
        </p:grpSpPr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63A88238-03CB-4A48-8EC3-49F763F00EB1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A2C336F-DC93-43FB-AC62-8F7BB3504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3A2374F4-009A-402A-BC99-AA277DFEE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971107A7-E789-457C-B5DE-B99B7044B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B0BBFEA7-2CC6-4AE4-801A-80558E2807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1D406F4D-AD8B-4F3F-B984-01402FEBB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4F41502-8AD3-4608-9794-2ADE7765F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B499327E-036A-4182-AD3F-D1F391262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D47F9D2-06ED-4094-88F4-15BEEF374E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909F591-AFB7-41DD-AE35-A1B93EDE7E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7CD159CF-8E59-4DF5-82F4-D01F7B4AF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7A659FE-4951-43F3-8E44-97C2311B9CC8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07224978-387D-4DC3-A3FF-8A3347305001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C21132E-FD7E-4F9D-99A4-E4D49A20F66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DD5A463-94EF-4548-B0A0-D2B4770B8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0B1F0EF-5131-47CB-B42D-B406FD38F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BCD94C8-1785-4D9B-99B9-3695A7A8F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E1D913-4A16-4154-8FE0-12A84B90C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29117C0-A264-435A-BBC6-4A00DF3B9F63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13C6468-D692-4CAF-9088-29BD59201BB2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14BBA10-A0C5-4ECA-B68B-D3B3DF9C051B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40A53C6-EB06-4320-98AE-2B7DFA059B51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79A9B9A-5ABE-4482-A7E1-0DAD1D369659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C8E7C8A7-446A-4874-9B2C-2764794E4D03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3727B42E-DE8B-4E85-91DB-9F5410490678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3FCE52A-D6FA-4294-B8DD-3BF163A8B1F5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78D021AF-0238-4A2E-9D23-629291DC887E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ABB16E64-D9B7-4ABC-B769-4F438239D517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03A0CF27-163F-471C-985F-C4048695EC6A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3A7A74FC-9311-48F3-BDE7-9646EE83BE92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F32A2899-112B-40FD-9EC3-E5BD5045E09B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841AEE4-CA3C-4174-B20B-2F18BB32D490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5FDDEE06-942A-4A77-BAE5-12C94540A676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6E633BDF-30CA-431C-9BA6-255DD7D123D8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9E8B8652-9102-4D9E-B002-DFACDC83D429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3A347DED-8148-46C1-9048-1BC6041DC79F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9D28DAA-D112-4D9D-9F52-4CBC3CF19D7A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28650D2B-B9FD-488F-B692-AF4A82A569D0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46155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91C5D55-56A3-4D98-8690-715A05B69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999309"/>
            <a:ext cx="11582400" cy="5584371"/>
          </a:xfrm>
        </p:spPr>
        <p:txBody>
          <a:bodyPr/>
          <a:lstStyle/>
          <a:p>
            <a:r>
              <a:rPr lang="en-US" dirty="0"/>
              <a:t>Resolve open points: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Record a couple of test videos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a way how to get PoseNet working on Python with test videos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Transform PoseNet output into features / 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a way how to steer the drone using Python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out how we can use live streams in a model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Plan: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Record videos to get train / test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 features for PoseDetection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Train PoseDetection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Connect PoseNet, PoseDetection and steering module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FE404-25CB-4E38-8E0E-91A9F701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0E8547D6-7060-47AD-824E-0AA2DB78B5FA}"/>
              </a:ext>
            </a:extLst>
          </p:cNvPr>
          <p:cNvSpPr txBox="1">
            <a:spLocks/>
          </p:cNvSpPr>
          <p:nvPr/>
        </p:nvSpPr>
        <p:spPr>
          <a:xfrm>
            <a:off x="335280" y="999309"/>
            <a:ext cx="11582400" cy="558437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4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Evolution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187824" y="927494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040080" y="1364797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954988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5143292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821253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Calculation with Deltas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7014377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712432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678962B-8674-4A79-8A6B-3A23F3037E69}"/>
              </a:ext>
            </a:extLst>
          </p:cNvPr>
          <p:cNvCxnSpPr>
            <a:cxnSpLocks/>
          </p:cNvCxnSpPr>
          <p:nvPr/>
        </p:nvCxnSpPr>
        <p:spPr>
          <a:xfrm flipH="1">
            <a:off x="5233558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36D04FA-E621-4494-BAE2-3500B29ABAAB}"/>
              </a:ext>
            </a:extLst>
          </p:cNvPr>
          <p:cNvCxnSpPr>
            <a:cxnSpLocks/>
          </p:cNvCxnSpPr>
          <p:nvPr/>
        </p:nvCxnSpPr>
        <p:spPr>
          <a:xfrm flipH="1">
            <a:off x="5655994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7108371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7536640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305996" y="1244098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</p:cNvCxnSpPr>
          <p:nvPr/>
        </p:nvCxnSpPr>
        <p:spPr>
          <a:xfrm flipH="1">
            <a:off x="3811539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4F4366-6988-4B8D-B170-E540B1CD0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1204249"/>
            <a:ext cx="321093" cy="321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27C9-DD54-4C4B-A9E3-F06977624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144" y="5101772"/>
            <a:ext cx="630133" cy="6301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A09105-8379-4E44-BE51-6316247C70B3}"/>
              </a:ext>
            </a:extLst>
          </p:cNvPr>
          <p:cNvGrpSpPr/>
          <p:nvPr/>
        </p:nvGrpSpPr>
        <p:grpSpPr>
          <a:xfrm>
            <a:off x="9507586" y="2803863"/>
            <a:ext cx="870841" cy="709234"/>
            <a:chOff x="3368598" y="4046195"/>
            <a:chExt cx="1598195" cy="1301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76CFD8-12D0-41D9-97CE-0D178EC82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FC4E53-8826-4865-8074-09F1910AFF4F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67" name="Content Placeholder 4">
            <a:extLst>
              <a:ext uri="{FF2B5EF4-FFF2-40B4-BE49-F238E27FC236}">
                <a16:creationId xmlns:a16="http://schemas.microsoft.com/office/drawing/2014/main" id="{6E6440A3-D73E-4E55-83E9-EB534CC3A8B9}"/>
              </a:ext>
            </a:extLst>
          </p:cNvPr>
          <p:cNvSpPr txBox="1">
            <a:spLocks/>
          </p:cNvSpPr>
          <p:nvPr/>
        </p:nvSpPr>
        <p:spPr>
          <a:xfrm>
            <a:off x="3187824" y="1901308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6931D7D-72EE-4B26-84D6-FCDC23BCF662}"/>
              </a:ext>
            </a:extLst>
          </p:cNvPr>
          <p:cNvCxnSpPr>
            <a:cxnSpLocks/>
          </p:cNvCxnSpPr>
          <p:nvPr/>
        </p:nvCxnSpPr>
        <p:spPr>
          <a:xfrm flipH="1">
            <a:off x="3040080" y="2338611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Flowchart: Process 168">
            <a:extLst>
              <a:ext uri="{FF2B5EF4-FFF2-40B4-BE49-F238E27FC236}">
                <a16:creationId xmlns:a16="http://schemas.microsoft.com/office/drawing/2014/main" id="{D376A2CD-7E96-4648-92C4-57C24FE1A015}"/>
              </a:ext>
            </a:extLst>
          </p:cNvPr>
          <p:cNvSpPr/>
          <p:nvPr/>
        </p:nvSpPr>
        <p:spPr>
          <a:xfrm>
            <a:off x="3954988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E57DEFDF-A0DF-4188-BBC7-13089896761E}"/>
              </a:ext>
            </a:extLst>
          </p:cNvPr>
          <p:cNvSpPr/>
          <p:nvPr/>
        </p:nvSpPr>
        <p:spPr>
          <a:xfrm rot="16200000">
            <a:off x="5143292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71" name="Flowchart: Process 170">
            <a:extLst>
              <a:ext uri="{FF2B5EF4-FFF2-40B4-BE49-F238E27FC236}">
                <a16:creationId xmlns:a16="http://schemas.microsoft.com/office/drawing/2014/main" id="{C905517E-A3E8-423C-8E34-13D50F6CF0B0}"/>
              </a:ext>
            </a:extLst>
          </p:cNvPr>
          <p:cNvSpPr/>
          <p:nvPr/>
        </p:nvSpPr>
        <p:spPr>
          <a:xfrm>
            <a:off x="5821253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Detection with Keras Model</a:t>
            </a:r>
          </a:p>
        </p:txBody>
      </p:sp>
      <p:sp>
        <p:nvSpPr>
          <p:cNvPr id="177" name="Flowchart: Process 176">
            <a:extLst>
              <a:ext uri="{FF2B5EF4-FFF2-40B4-BE49-F238E27FC236}">
                <a16:creationId xmlns:a16="http://schemas.microsoft.com/office/drawing/2014/main" id="{3DA5056D-C167-410C-8F61-2AC3808D184B}"/>
              </a:ext>
            </a:extLst>
          </p:cNvPr>
          <p:cNvSpPr/>
          <p:nvPr/>
        </p:nvSpPr>
        <p:spPr>
          <a:xfrm rot="16200000">
            <a:off x="7014377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84" name="Flowchart: Process 183">
            <a:extLst>
              <a:ext uri="{FF2B5EF4-FFF2-40B4-BE49-F238E27FC236}">
                <a16:creationId xmlns:a16="http://schemas.microsoft.com/office/drawing/2014/main" id="{EAA5EC92-61C4-4A0B-9285-E553E7BB755F}"/>
              </a:ext>
            </a:extLst>
          </p:cNvPr>
          <p:cNvSpPr/>
          <p:nvPr/>
        </p:nvSpPr>
        <p:spPr>
          <a:xfrm>
            <a:off x="7712432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96B7207-BF01-46C9-9B4E-BFBA1D34CFC5}"/>
              </a:ext>
            </a:extLst>
          </p:cNvPr>
          <p:cNvCxnSpPr>
            <a:cxnSpLocks/>
          </p:cNvCxnSpPr>
          <p:nvPr/>
        </p:nvCxnSpPr>
        <p:spPr>
          <a:xfrm flipH="1">
            <a:off x="5233558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ED1200B-0763-4671-B61B-8DB872BE3C5D}"/>
              </a:ext>
            </a:extLst>
          </p:cNvPr>
          <p:cNvCxnSpPr>
            <a:cxnSpLocks/>
          </p:cNvCxnSpPr>
          <p:nvPr/>
        </p:nvCxnSpPr>
        <p:spPr>
          <a:xfrm flipH="1">
            <a:off x="5655994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A2C7175-6124-44E1-8B47-3E41B6EB6721}"/>
              </a:ext>
            </a:extLst>
          </p:cNvPr>
          <p:cNvCxnSpPr>
            <a:cxnSpLocks/>
          </p:cNvCxnSpPr>
          <p:nvPr/>
        </p:nvCxnSpPr>
        <p:spPr>
          <a:xfrm flipH="1">
            <a:off x="7108371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466C6C8-1399-467B-9717-BD2978A73818}"/>
              </a:ext>
            </a:extLst>
          </p:cNvPr>
          <p:cNvCxnSpPr>
            <a:cxnSpLocks/>
          </p:cNvCxnSpPr>
          <p:nvPr/>
        </p:nvCxnSpPr>
        <p:spPr>
          <a:xfrm flipH="1">
            <a:off x="7536640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Flowchart: Process 189">
            <a:extLst>
              <a:ext uri="{FF2B5EF4-FFF2-40B4-BE49-F238E27FC236}">
                <a16:creationId xmlns:a16="http://schemas.microsoft.com/office/drawing/2014/main" id="{E1A50E36-929C-470A-AF66-3FED590CEAFA}"/>
              </a:ext>
            </a:extLst>
          </p:cNvPr>
          <p:cNvSpPr/>
          <p:nvPr/>
        </p:nvSpPr>
        <p:spPr>
          <a:xfrm rot="16200000">
            <a:off x="3305996" y="2217912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64368CF-7F78-4844-9448-129D2F5512AE}"/>
              </a:ext>
            </a:extLst>
          </p:cNvPr>
          <p:cNvCxnSpPr>
            <a:cxnSpLocks/>
          </p:cNvCxnSpPr>
          <p:nvPr/>
        </p:nvCxnSpPr>
        <p:spPr>
          <a:xfrm flipH="1">
            <a:off x="3811539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C405CE99-5594-482F-A7F0-B747C6121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2178063"/>
            <a:ext cx="321093" cy="321093"/>
          </a:xfrm>
          <a:prstGeom prst="rect">
            <a:avLst/>
          </a:prstGeom>
        </p:spPr>
      </p:pic>
      <p:sp>
        <p:nvSpPr>
          <p:cNvPr id="193" name="Content Placeholder 4">
            <a:extLst>
              <a:ext uri="{FF2B5EF4-FFF2-40B4-BE49-F238E27FC236}">
                <a16:creationId xmlns:a16="http://schemas.microsoft.com/office/drawing/2014/main" id="{E29CF23C-8D7C-4B93-994D-E121A65AF934}"/>
              </a:ext>
            </a:extLst>
          </p:cNvPr>
          <p:cNvSpPr txBox="1">
            <a:spLocks/>
          </p:cNvSpPr>
          <p:nvPr/>
        </p:nvSpPr>
        <p:spPr>
          <a:xfrm>
            <a:off x="3187824" y="2881725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C51B607-0F97-4B17-A318-976B0A7DD881}"/>
              </a:ext>
            </a:extLst>
          </p:cNvPr>
          <p:cNvCxnSpPr>
            <a:cxnSpLocks/>
          </p:cNvCxnSpPr>
          <p:nvPr/>
        </p:nvCxnSpPr>
        <p:spPr>
          <a:xfrm flipH="1">
            <a:off x="3040080" y="3319028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Flowchart: Process 194">
            <a:extLst>
              <a:ext uri="{FF2B5EF4-FFF2-40B4-BE49-F238E27FC236}">
                <a16:creationId xmlns:a16="http://schemas.microsoft.com/office/drawing/2014/main" id="{AD37A5FE-E777-40E9-9AF0-73BAEB929147}"/>
              </a:ext>
            </a:extLst>
          </p:cNvPr>
          <p:cNvSpPr/>
          <p:nvPr/>
        </p:nvSpPr>
        <p:spPr>
          <a:xfrm>
            <a:off x="3954988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96" name="Flowchart: Process 195">
            <a:extLst>
              <a:ext uri="{FF2B5EF4-FFF2-40B4-BE49-F238E27FC236}">
                <a16:creationId xmlns:a16="http://schemas.microsoft.com/office/drawing/2014/main" id="{E2B1289F-FDCC-4689-9CE5-C760779DCDF1}"/>
              </a:ext>
            </a:extLst>
          </p:cNvPr>
          <p:cNvSpPr/>
          <p:nvPr/>
        </p:nvSpPr>
        <p:spPr>
          <a:xfrm rot="16200000">
            <a:off x="5143292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97" name="Flowchart: Process 196">
            <a:extLst>
              <a:ext uri="{FF2B5EF4-FFF2-40B4-BE49-F238E27FC236}">
                <a16:creationId xmlns:a16="http://schemas.microsoft.com/office/drawing/2014/main" id="{965C00E3-9CCF-431A-A43E-A471E263A5B7}"/>
              </a:ext>
            </a:extLst>
          </p:cNvPr>
          <p:cNvSpPr/>
          <p:nvPr/>
        </p:nvSpPr>
        <p:spPr>
          <a:xfrm>
            <a:off x="5821253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Detection with Keras Model</a:t>
            </a:r>
          </a:p>
        </p:txBody>
      </p:sp>
      <p:sp>
        <p:nvSpPr>
          <p:cNvPr id="198" name="Flowchart: Process 197">
            <a:extLst>
              <a:ext uri="{FF2B5EF4-FFF2-40B4-BE49-F238E27FC236}">
                <a16:creationId xmlns:a16="http://schemas.microsoft.com/office/drawing/2014/main" id="{757FF5ED-463E-4A37-A319-E609BBEED3E4}"/>
              </a:ext>
            </a:extLst>
          </p:cNvPr>
          <p:cNvSpPr/>
          <p:nvPr/>
        </p:nvSpPr>
        <p:spPr>
          <a:xfrm rot="16200000">
            <a:off x="7014377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99" name="Flowchart: Process 198">
            <a:extLst>
              <a:ext uri="{FF2B5EF4-FFF2-40B4-BE49-F238E27FC236}">
                <a16:creationId xmlns:a16="http://schemas.microsoft.com/office/drawing/2014/main" id="{BF1DAB47-B707-484A-ABBE-987DEAD55B22}"/>
              </a:ext>
            </a:extLst>
          </p:cNvPr>
          <p:cNvSpPr/>
          <p:nvPr/>
        </p:nvSpPr>
        <p:spPr>
          <a:xfrm>
            <a:off x="7712432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5C6BAB9-650D-4B47-9EF0-641498539AB7}"/>
              </a:ext>
            </a:extLst>
          </p:cNvPr>
          <p:cNvCxnSpPr>
            <a:cxnSpLocks/>
          </p:cNvCxnSpPr>
          <p:nvPr/>
        </p:nvCxnSpPr>
        <p:spPr>
          <a:xfrm flipH="1">
            <a:off x="5233558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981C66A-AE46-4838-BBCC-AE591FC906F5}"/>
              </a:ext>
            </a:extLst>
          </p:cNvPr>
          <p:cNvCxnSpPr>
            <a:cxnSpLocks/>
          </p:cNvCxnSpPr>
          <p:nvPr/>
        </p:nvCxnSpPr>
        <p:spPr>
          <a:xfrm flipH="1">
            <a:off x="5655994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F1A818A-8F76-4A12-B9FF-9BA537C9A4C4}"/>
              </a:ext>
            </a:extLst>
          </p:cNvPr>
          <p:cNvCxnSpPr>
            <a:cxnSpLocks/>
          </p:cNvCxnSpPr>
          <p:nvPr/>
        </p:nvCxnSpPr>
        <p:spPr>
          <a:xfrm flipH="1">
            <a:off x="7108371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3B4408D-AAD7-433C-9451-83613EE28739}"/>
              </a:ext>
            </a:extLst>
          </p:cNvPr>
          <p:cNvCxnSpPr>
            <a:cxnSpLocks/>
          </p:cNvCxnSpPr>
          <p:nvPr/>
        </p:nvCxnSpPr>
        <p:spPr>
          <a:xfrm flipH="1">
            <a:off x="7536640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Flowchart: Process 211">
            <a:extLst>
              <a:ext uri="{FF2B5EF4-FFF2-40B4-BE49-F238E27FC236}">
                <a16:creationId xmlns:a16="http://schemas.microsoft.com/office/drawing/2014/main" id="{2D9073AE-6601-42CF-88BB-953A1E77CD05}"/>
              </a:ext>
            </a:extLst>
          </p:cNvPr>
          <p:cNvSpPr/>
          <p:nvPr/>
        </p:nvSpPr>
        <p:spPr>
          <a:xfrm rot="16200000">
            <a:off x="3305996" y="3198329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5757099-37C5-47BE-A26D-7C54CC41E97D}"/>
              </a:ext>
            </a:extLst>
          </p:cNvPr>
          <p:cNvCxnSpPr>
            <a:cxnSpLocks/>
          </p:cNvCxnSpPr>
          <p:nvPr/>
        </p:nvCxnSpPr>
        <p:spPr>
          <a:xfrm flipH="1">
            <a:off x="3811539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D27BCC46-581D-42D0-9D9B-28C2C7B8C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3158480"/>
            <a:ext cx="321093" cy="321093"/>
          </a:xfrm>
          <a:prstGeom prst="rect">
            <a:avLst/>
          </a:prstGeom>
        </p:spPr>
      </p:pic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F0EA7D3-CF8D-4A29-BDEF-D427E5A18359}"/>
              </a:ext>
            </a:extLst>
          </p:cNvPr>
          <p:cNvCxnSpPr>
            <a:cxnSpLocks/>
          </p:cNvCxnSpPr>
          <p:nvPr/>
        </p:nvCxnSpPr>
        <p:spPr>
          <a:xfrm flipH="1">
            <a:off x="9000880" y="3319028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3969FD5-A9D5-4D18-86BD-242AF76C7955}"/>
              </a:ext>
            </a:extLst>
          </p:cNvPr>
          <p:cNvGrpSpPr/>
          <p:nvPr/>
        </p:nvGrpSpPr>
        <p:grpSpPr>
          <a:xfrm>
            <a:off x="9507586" y="3803546"/>
            <a:ext cx="870841" cy="709234"/>
            <a:chOff x="3368598" y="4046195"/>
            <a:chExt cx="1598195" cy="1301608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BC880A9A-3954-4F08-BCA6-BC5BC45D3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37B583E-F664-4EAC-AC06-11BA96845865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23" name="Content Placeholder 4">
            <a:extLst>
              <a:ext uri="{FF2B5EF4-FFF2-40B4-BE49-F238E27FC236}">
                <a16:creationId xmlns:a16="http://schemas.microsoft.com/office/drawing/2014/main" id="{3B79D940-2595-449B-AF98-DE0A26736C95}"/>
              </a:ext>
            </a:extLst>
          </p:cNvPr>
          <p:cNvSpPr txBox="1">
            <a:spLocks/>
          </p:cNvSpPr>
          <p:nvPr/>
        </p:nvSpPr>
        <p:spPr>
          <a:xfrm>
            <a:off x="3187824" y="3881408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D262A88-CE30-4866-AEBA-1DC02FD326ED}"/>
              </a:ext>
            </a:extLst>
          </p:cNvPr>
          <p:cNvCxnSpPr>
            <a:cxnSpLocks/>
          </p:cNvCxnSpPr>
          <p:nvPr/>
        </p:nvCxnSpPr>
        <p:spPr>
          <a:xfrm flipH="1">
            <a:off x="3040080" y="4318711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Flowchart: Process 224">
            <a:extLst>
              <a:ext uri="{FF2B5EF4-FFF2-40B4-BE49-F238E27FC236}">
                <a16:creationId xmlns:a16="http://schemas.microsoft.com/office/drawing/2014/main" id="{BD7E820C-523B-49E5-8EB2-4D3F0991ADE8}"/>
              </a:ext>
            </a:extLst>
          </p:cNvPr>
          <p:cNvSpPr/>
          <p:nvPr/>
        </p:nvSpPr>
        <p:spPr>
          <a:xfrm>
            <a:off x="3954988" y="39427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226" name="Flowchart: Process 225">
            <a:extLst>
              <a:ext uri="{FF2B5EF4-FFF2-40B4-BE49-F238E27FC236}">
                <a16:creationId xmlns:a16="http://schemas.microsoft.com/office/drawing/2014/main" id="{767FCFCF-C089-4B4F-8F0E-046382C0D2E0}"/>
              </a:ext>
            </a:extLst>
          </p:cNvPr>
          <p:cNvSpPr/>
          <p:nvPr/>
        </p:nvSpPr>
        <p:spPr>
          <a:xfrm rot="16200000">
            <a:off x="5143292" y="41980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227" name="Flowchart: Process 226">
            <a:extLst>
              <a:ext uri="{FF2B5EF4-FFF2-40B4-BE49-F238E27FC236}">
                <a16:creationId xmlns:a16="http://schemas.microsoft.com/office/drawing/2014/main" id="{79C93E85-877B-4A4F-8F1C-D71FC02628CC}"/>
              </a:ext>
            </a:extLst>
          </p:cNvPr>
          <p:cNvSpPr/>
          <p:nvPr/>
        </p:nvSpPr>
        <p:spPr>
          <a:xfrm>
            <a:off x="5821253" y="39427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228" name="Flowchart: Process 227">
            <a:extLst>
              <a:ext uri="{FF2B5EF4-FFF2-40B4-BE49-F238E27FC236}">
                <a16:creationId xmlns:a16="http://schemas.microsoft.com/office/drawing/2014/main" id="{1320F8A5-0794-4F19-913D-6143DB7464E2}"/>
              </a:ext>
            </a:extLst>
          </p:cNvPr>
          <p:cNvSpPr/>
          <p:nvPr/>
        </p:nvSpPr>
        <p:spPr>
          <a:xfrm rot="16200000">
            <a:off x="7014377" y="41980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232" name="Flowchart: Process 231">
            <a:extLst>
              <a:ext uri="{FF2B5EF4-FFF2-40B4-BE49-F238E27FC236}">
                <a16:creationId xmlns:a16="http://schemas.microsoft.com/office/drawing/2014/main" id="{6292CB7E-F39B-4E57-A8F0-207F909F8F0E}"/>
              </a:ext>
            </a:extLst>
          </p:cNvPr>
          <p:cNvSpPr/>
          <p:nvPr/>
        </p:nvSpPr>
        <p:spPr>
          <a:xfrm>
            <a:off x="7712432" y="39427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7A12848B-BFE7-418A-8ACF-C3E83D7BDADF}"/>
              </a:ext>
            </a:extLst>
          </p:cNvPr>
          <p:cNvCxnSpPr>
            <a:cxnSpLocks/>
          </p:cNvCxnSpPr>
          <p:nvPr/>
        </p:nvCxnSpPr>
        <p:spPr>
          <a:xfrm flipH="1">
            <a:off x="5233558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8BECF3F3-8B85-4A81-806E-CF4CF2EFD139}"/>
              </a:ext>
            </a:extLst>
          </p:cNvPr>
          <p:cNvCxnSpPr>
            <a:cxnSpLocks/>
          </p:cNvCxnSpPr>
          <p:nvPr/>
        </p:nvCxnSpPr>
        <p:spPr>
          <a:xfrm flipH="1">
            <a:off x="5655994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C679A4E3-82A9-4E11-9AF3-C968C0AD7038}"/>
              </a:ext>
            </a:extLst>
          </p:cNvPr>
          <p:cNvCxnSpPr>
            <a:cxnSpLocks/>
          </p:cNvCxnSpPr>
          <p:nvPr/>
        </p:nvCxnSpPr>
        <p:spPr>
          <a:xfrm flipH="1">
            <a:off x="7108371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3574CD7F-AD75-4204-A5AC-6A71FBD09D07}"/>
              </a:ext>
            </a:extLst>
          </p:cNvPr>
          <p:cNvCxnSpPr>
            <a:cxnSpLocks/>
          </p:cNvCxnSpPr>
          <p:nvPr/>
        </p:nvCxnSpPr>
        <p:spPr>
          <a:xfrm flipH="1">
            <a:off x="7536640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Flowchart: Process 238">
            <a:extLst>
              <a:ext uri="{FF2B5EF4-FFF2-40B4-BE49-F238E27FC236}">
                <a16:creationId xmlns:a16="http://schemas.microsoft.com/office/drawing/2014/main" id="{A26C5C82-8F52-45FE-B432-5929FD10CCD3}"/>
              </a:ext>
            </a:extLst>
          </p:cNvPr>
          <p:cNvSpPr/>
          <p:nvPr/>
        </p:nvSpPr>
        <p:spPr>
          <a:xfrm rot="16200000">
            <a:off x="3305996" y="4198012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D63E11B4-863B-458B-A944-0B1B04C80EC4}"/>
              </a:ext>
            </a:extLst>
          </p:cNvPr>
          <p:cNvCxnSpPr>
            <a:cxnSpLocks/>
          </p:cNvCxnSpPr>
          <p:nvPr/>
        </p:nvCxnSpPr>
        <p:spPr>
          <a:xfrm flipH="1">
            <a:off x="3811539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2" name="Picture 241">
            <a:extLst>
              <a:ext uri="{FF2B5EF4-FFF2-40B4-BE49-F238E27FC236}">
                <a16:creationId xmlns:a16="http://schemas.microsoft.com/office/drawing/2014/main" id="{F6DAF39C-EAC4-498D-9F44-89107AFD9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4158163"/>
            <a:ext cx="321093" cy="321093"/>
          </a:xfrm>
          <a:prstGeom prst="rect">
            <a:avLst/>
          </a:prstGeom>
        </p:spPr>
      </p:pic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6B5624E2-1928-44D3-BAB0-FA2CAD8FB2F2}"/>
              </a:ext>
            </a:extLst>
          </p:cNvPr>
          <p:cNvCxnSpPr>
            <a:cxnSpLocks/>
          </p:cNvCxnSpPr>
          <p:nvPr/>
        </p:nvCxnSpPr>
        <p:spPr>
          <a:xfrm flipH="1">
            <a:off x="9000880" y="4318711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78609E4-E02E-4665-AF32-FD53C3386B48}"/>
              </a:ext>
            </a:extLst>
          </p:cNvPr>
          <p:cNvGrpSpPr/>
          <p:nvPr/>
        </p:nvGrpSpPr>
        <p:grpSpPr>
          <a:xfrm>
            <a:off x="9507586" y="4809829"/>
            <a:ext cx="870841" cy="709234"/>
            <a:chOff x="3368598" y="4046195"/>
            <a:chExt cx="1598195" cy="1301608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C30CE43E-84D5-4D0C-9B5D-EF25D646C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1FFC272-9026-4E42-928B-B509F7B92F9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47" name="Content Placeholder 4">
            <a:extLst>
              <a:ext uri="{FF2B5EF4-FFF2-40B4-BE49-F238E27FC236}">
                <a16:creationId xmlns:a16="http://schemas.microsoft.com/office/drawing/2014/main" id="{4E5918CA-FA21-4356-8858-EA0AFE2CC693}"/>
              </a:ext>
            </a:extLst>
          </p:cNvPr>
          <p:cNvSpPr txBox="1">
            <a:spLocks/>
          </p:cNvSpPr>
          <p:nvPr/>
        </p:nvSpPr>
        <p:spPr>
          <a:xfrm>
            <a:off x="3187824" y="4887691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A451C96-56F0-4B6B-BC6C-C6B580F5F4E1}"/>
              </a:ext>
            </a:extLst>
          </p:cNvPr>
          <p:cNvCxnSpPr>
            <a:cxnSpLocks/>
          </p:cNvCxnSpPr>
          <p:nvPr/>
        </p:nvCxnSpPr>
        <p:spPr>
          <a:xfrm flipH="1">
            <a:off x="3040080" y="5324994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2BD001B4-13E0-4BE2-B041-FEA9EEDFFF3E}"/>
              </a:ext>
            </a:extLst>
          </p:cNvPr>
          <p:cNvSpPr/>
          <p:nvPr/>
        </p:nvSpPr>
        <p:spPr>
          <a:xfrm>
            <a:off x="3954988" y="4949028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DFAA1B71-C578-403C-9BBE-6956B21318A3}"/>
              </a:ext>
            </a:extLst>
          </p:cNvPr>
          <p:cNvSpPr/>
          <p:nvPr/>
        </p:nvSpPr>
        <p:spPr>
          <a:xfrm rot="16200000">
            <a:off x="5143292" y="5204294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4D0AF0A2-AB62-40AC-87B1-D9DA95C01358}"/>
              </a:ext>
            </a:extLst>
          </p:cNvPr>
          <p:cNvSpPr/>
          <p:nvPr/>
        </p:nvSpPr>
        <p:spPr>
          <a:xfrm>
            <a:off x="5821253" y="4949028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E534DA0D-2D38-49F9-B772-48E3158B8FBC}"/>
              </a:ext>
            </a:extLst>
          </p:cNvPr>
          <p:cNvSpPr/>
          <p:nvPr/>
        </p:nvSpPr>
        <p:spPr>
          <a:xfrm rot="16200000">
            <a:off x="7014377" y="5204294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253" name="Flowchart: Process 252">
            <a:extLst>
              <a:ext uri="{FF2B5EF4-FFF2-40B4-BE49-F238E27FC236}">
                <a16:creationId xmlns:a16="http://schemas.microsoft.com/office/drawing/2014/main" id="{AC567ACB-3D64-425E-B0AA-EEF28D45DBEA}"/>
              </a:ext>
            </a:extLst>
          </p:cNvPr>
          <p:cNvSpPr/>
          <p:nvPr/>
        </p:nvSpPr>
        <p:spPr>
          <a:xfrm>
            <a:off x="7712432" y="4949028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66C706E-84C1-4E97-965D-12C0CC8F46EF}"/>
              </a:ext>
            </a:extLst>
          </p:cNvPr>
          <p:cNvCxnSpPr>
            <a:cxnSpLocks/>
          </p:cNvCxnSpPr>
          <p:nvPr/>
        </p:nvCxnSpPr>
        <p:spPr>
          <a:xfrm flipH="1">
            <a:off x="5233558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6CEC33B6-C325-433E-A04E-4F180541F456}"/>
              </a:ext>
            </a:extLst>
          </p:cNvPr>
          <p:cNvCxnSpPr>
            <a:cxnSpLocks/>
          </p:cNvCxnSpPr>
          <p:nvPr/>
        </p:nvCxnSpPr>
        <p:spPr>
          <a:xfrm flipH="1">
            <a:off x="5655994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CCFF86A-F0A7-4D9A-955F-35E0313B4045}"/>
              </a:ext>
            </a:extLst>
          </p:cNvPr>
          <p:cNvCxnSpPr>
            <a:cxnSpLocks/>
          </p:cNvCxnSpPr>
          <p:nvPr/>
        </p:nvCxnSpPr>
        <p:spPr>
          <a:xfrm flipH="1">
            <a:off x="7108371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F37ABE8-AACD-44CD-BC00-7BF1C0E6F3AA}"/>
              </a:ext>
            </a:extLst>
          </p:cNvPr>
          <p:cNvCxnSpPr>
            <a:cxnSpLocks/>
          </p:cNvCxnSpPr>
          <p:nvPr/>
        </p:nvCxnSpPr>
        <p:spPr>
          <a:xfrm flipH="1">
            <a:off x="7536640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Flowchart: Process 257">
            <a:extLst>
              <a:ext uri="{FF2B5EF4-FFF2-40B4-BE49-F238E27FC236}">
                <a16:creationId xmlns:a16="http://schemas.microsoft.com/office/drawing/2014/main" id="{A2000920-5625-4045-87F0-F1C45C2DADBE}"/>
              </a:ext>
            </a:extLst>
          </p:cNvPr>
          <p:cNvSpPr/>
          <p:nvPr/>
        </p:nvSpPr>
        <p:spPr>
          <a:xfrm rot="16200000">
            <a:off x="3305996" y="5204295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BBB0151-0562-4AC8-8FAB-96CE33EFE26E}"/>
              </a:ext>
            </a:extLst>
          </p:cNvPr>
          <p:cNvCxnSpPr>
            <a:cxnSpLocks/>
          </p:cNvCxnSpPr>
          <p:nvPr/>
        </p:nvCxnSpPr>
        <p:spPr>
          <a:xfrm flipH="1">
            <a:off x="3811539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AEBD94CB-2D95-4EB6-B9CC-1D1BAF2849DB}"/>
              </a:ext>
            </a:extLst>
          </p:cNvPr>
          <p:cNvCxnSpPr>
            <a:cxnSpLocks/>
          </p:cNvCxnSpPr>
          <p:nvPr/>
        </p:nvCxnSpPr>
        <p:spPr>
          <a:xfrm flipH="1">
            <a:off x="9000880" y="5324994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2DF1BFA-3619-4962-B559-A23EE4A88965}"/>
              </a:ext>
            </a:extLst>
          </p:cNvPr>
          <p:cNvSpPr/>
          <p:nvPr/>
        </p:nvSpPr>
        <p:spPr>
          <a:xfrm>
            <a:off x="6852815" y="2461415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06C5A627-54EE-40D8-94CB-71C52F44E3B5}"/>
              </a:ext>
            </a:extLst>
          </p:cNvPr>
          <p:cNvSpPr/>
          <p:nvPr/>
        </p:nvSpPr>
        <p:spPr>
          <a:xfrm>
            <a:off x="8752373" y="3449698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6" name="Star: 5 Points 265">
            <a:extLst>
              <a:ext uri="{FF2B5EF4-FFF2-40B4-BE49-F238E27FC236}">
                <a16:creationId xmlns:a16="http://schemas.microsoft.com/office/drawing/2014/main" id="{1B4D5873-52C9-4FA4-858A-A4CB44177270}"/>
              </a:ext>
            </a:extLst>
          </p:cNvPr>
          <p:cNvSpPr/>
          <p:nvPr/>
        </p:nvSpPr>
        <p:spPr>
          <a:xfrm>
            <a:off x="6867290" y="4440547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7" name="Star: 5 Points 266">
            <a:extLst>
              <a:ext uri="{FF2B5EF4-FFF2-40B4-BE49-F238E27FC236}">
                <a16:creationId xmlns:a16="http://schemas.microsoft.com/office/drawing/2014/main" id="{FFED70F9-24FF-412D-BF32-E4CED97DC648}"/>
              </a:ext>
            </a:extLst>
          </p:cNvPr>
          <p:cNvSpPr/>
          <p:nvPr/>
        </p:nvSpPr>
        <p:spPr>
          <a:xfrm>
            <a:off x="2881215" y="5393544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8" name="Flowchart: Process 267">
            <a:extLst>
              <a:ext uri="{FF2B5EF4-FFF2-40B4-BE49-F238E27FC236}">
                <a16:creationId xmlns:a16="http://schemas.microsoft.com/office/drawing/2014/main" id="{0476CFE4-CE47-4EFD-AA2D-843ABC192765}"/>
              </a:ext>
            </a:extLst>
          </p:cNvPr>
          <p:cNvSpPr/>
          <p:nvPr/>
        </p:nvSpPr>
        <p:spPr>
          <a:xfrm>
            <a:off x="1395446" y="988831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1</a:t>
            </a:r>
          </a:p>
        </p:txBody>
      </p:sp>
      <p:sp>
        <p:nvSpPr>
          <p:cNvPr id="269" name="Flowchart: Process 268">
            <a:extLst>
              <a:ext uri="{FF2B5EF4-FFF2-40B4-BE49-F238E27FC236}">
                <a16:creationId xmlns:a16="http://schemas.microsoft.com/office/drawing/2014/main" id="{203201FA-8180-466C-A525-C78BE2E54F9F}"/>
              </a:ext>
            </a:extLst>
          </p:cNvPr>
          <p:cNvSpPr/>
          <p:nvPr/>
        </p:nvSpPr>
        <p:spPr>
          <a:xfrm>
            <a:off x="1418876" y="1962645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2</a:t>
            </a:r>
          </a:p>
        </p:txBody>
      </p:sp>
      <p:sp>
        <p:nvSpPr>
          <p:cNvPr id="270" name="Flowchart: Process 269">
            <a:extLst>
              <a:ext uri="{FF2B5EF4-FFF2-40B4-BE49-F238E27FC236}">
                <a16:creationId xmlns:a16="http://schemas.microsoft.com/office/drawing/2014/main" id="{4DA79C2D-10A0-42E9-8963-6418F587488C}"/>
              </a:ext>
            </a:extLst>
          </p:cNvPr>
          <p:cNvSpPr/>
          <p:nvPr/>
        </p:nvSpPr>
        <p:spPr>
          <a:xfrm>
            <a:off x="1418876" y="2943062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3</a:t>
            </a:r>
          </a:p>
        </p:txBody>
      </p:sp>
      <p:sp>
        <p:nvSpPr>
          <p:cNvPr id="271" name="Flowchart: Process 270">
            <a:extLst>
              <a:ext uri="{FF2B5EF4-FFF2-40B4-BE49-F238E27FC236}">
                <a16:creationId xmlns:a16="http://schemas.microsoft.com/office/drawing/2014/main" id="{738A8B63-54E6-403E-BB20-824615D83729}"/>
              </a:ext>
            </a:extLst>
          </p:cNvPr>
          <p:cNvSpPr/>
          <p:nvPr/>
        </p:nvSpPr>
        <p:spPr>
          <a:xfrm>
            <a:off x="1418876" y="3942745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4</a:t>
            </a:r>
          </a:p>
        </p:txBody>
      </p:sp>
      <p:sp>
        <p:nvSpPr>
          <p:cNvPr id="272" name="Flowchart: Process 271">
            <a:extLst>
              <a:ext uri="{FF2B5EF4-FFF2-40B4-BE49-F238E27FC236}">
                <a16:creationId xmlns:a16="http://schemas.microsoft.com/office/drawing/2014/main" id="{ED593A26-4CF8-4496-9AD2-92E7097FE778}"/>
              </a:ext>
            </a:extLst>
          </p:cNvPr>
          <p:cNvSpPr/>
          <p:nvPr/>
        </p:nvSpPr>
        <p:spPr>
          <a:xfrm>
            <a:off x="1418876" y="4949028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E99628-53B7-41A4-8162-96B1686DBE3B}"/>
              </a:ext>
            </a:extLst>
          </p:cNvPr>
          <p:cNvCxnSpPr/>
          <p:nvPr/>
        </p:nvCxnSpPr>
        <p:spPr>
          <a:xfrm>
            <a:off x="2094602" y="927494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FB94EBD-69C3-4A9B-BC3B-94CB3BA9223A}"/>
              </a:ext>
            </a:extLst>
          </p:cNvPr>
          <p:cNvCxnSpPr/>
          <p:nvPr/>
        </p:nvCxnSpPr>
        <p:spPr>
          <a:xfrm>
            <a:off x="2094602" y="190130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9DED57D-BA2C-4994-959D-89D4DECD121D}"/>
              </a:ext>
            </a:extLst>
          </p:cNvPr>
          <p:cNvCxnSpPr/>
          <p:nvPr/>
        </p:nvCxnSpPr>
        <p:spPr>
          <a:xfrm>
            <a:off x="2094602" y="2881943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5B3003A-6EB9-402B-A273-69C92221A7DA}"/>
              </a:ext>
            </a:extLst>
          </p:cNvPr>
          <p:cNvCxnSpPr/>
          <p:nvPr/>
        </p:nvCxnSpPr>
        <p:spPr>
          <a:xfrm>
            <a:off x="2094602" y="388140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0CCF5E66-321C-4BDD-B654-8B9D03201AFC}"/>
              </a:ext>
            </a:extLst>
          </p:cNvPr>
          <p:cNvCxnSpPr/>
          <p:nvPr/>
        </p:nvCxnSpPr>
        <p:spPr>
          <a:xfrm>
            <a:off x="2094602" y="488666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98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Pose Detection: How it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187824" y="2205865"/>
            <a:ext cx="5183715" cy="1618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144996" y="2954519"/>
            <a:ext cx="198279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789193" y="2536440"/>
            <a:ext cx="1079500" cy="8361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4726250" y="2836430"/>
            <a:ext cx="836157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149DE-7A93-476A-ADCF-15D2CE6F5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148250" y="2693757"/>
            <a:ext cx="477398" cy="477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76556-2ED7-481A-9935-F40353A22F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65" r="22926"/>
          <a:stretch/>
        </p:blipFill>
        <p:spPr>
          <a:xfrm>
            <a:off x="1010968" y="2205865"/>
            <a:ext cx="784995" cy="1509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0363F8-5FCD-4A25-8229-CE0BE08D0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5490" y="3427211"/>
            <a:ext cx="236178" cy="236178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419965" y="2536440"/>
            <a:ext cx="1079500" cy="8361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6357022" y="2836430"/>
            <a:ext cx="836157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766E4D1-2445-44E3-95CC-6C4D73412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5468" y="3427211"/>
            <a:ext cx="236178" cy="236178"/>
          </a:xfrm>
          <a:prstGeom prst="rect">
            <a:avLst/>
          </a:prstGeom>
        </p:spPr>
      </p:pic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050739" y="2536440"/>
            <a:ext cx="1079500" cy="8361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8AB790-9C45-4D84-9037-9A4E3CC0B1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1612" y="4167225"/>
            <a:ext cx="792656" cy="1261379"/>
          </a:xfrm>
          <a:prstGeom prst="rect">
            <a:avLst/>
          </a:prstGeom>
        </p:spPr>
      </p:pic>
      <p:sp>
        <p:nvSpPr>
          <p:cNvPr id="154" name="Content Placeholder 4">
            <a:extLst>
              <a:ext uri="{FF2B5EF4-FFF2-40B4-BE49-F238E27FC236}">
                <a16:creationId xmlns:a16="http://schemas.microsoft.com/office/drawing/2014/main" id="{7B4EC0A2-3F70-49C0-BD69-ECD2CA2C0BD4}"/>
              </a:ext>
            </a:extLst>
          </p:cNvPr>
          <p:cNvSpPr txBox="1">
            <a:spLocks/>
          </p:cNvSpPr>
          <p:nvPr/>
        </p:nvSpPr>
        <p:spPr>
          <a:xfrm>
            <a:off x="3691590" y="4153054"/>
            <a:ext cx="530394" cy="17848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678962B-8674-4A79-8A6B-3A23F3037E69}"/>
              </a:ext>
            </a:extLst>
          </p:cNvPr>
          <p:cNvCxnSpPr>
            <a:cxnSpLocks/>
          </p:cNvCxnSpPr>
          <p:nvPr/>
        </p:nvCxnSpPr>
        <p:spPr>
          <a:xfrm flipH="1">
            <a:off x="4861240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36D04FA-E621-4494-BAE2-3500B29ABAAB}"/>
              </a:ext>
            </a:extLst>
          </p:cNvPr>
          <p:cNvCxnSpPr>
            <a:cxnSpLocks/>
          </p:cNvCxnSpPr>
          <p:nvPr/>
        </p:nvCxnSpPr>
        <p:spPr>
          <a:xfrm flipH="1">
            <a:off x="5283676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6495740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6924009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3B3F54D-9D6E-48BA-B50A-F975F4BA47FC}"/>
              </a:ext>
            </a:extLst>
          </p:cNvPr>
          <p:cNvCxnSpPr>
            <a:cxnSpLocks/>
          </p:cNvCxnSpPr>
          <p:nvPr/>
        </p:nvCxnSpPr>
        <p:spPr>
          <a:xfrm flipH="1">
            <a:off x="8699500" y="2954519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629F734-8B68-42B6-A5D1-C03C0EC5D318}"/>
              </a:ext>
            </a:extLst>
          </p:cNvPr>
          <p:cNvCxnSpPr>
            <a:cxnSpLocks/>
          </p:cNvCxnSpPr>
          <p:nvPr/>
        </p:nvCxnSpPr>
        <p:spPr>
          <a:xfrm flipH="1">
            <a:off x="1770659" y="2954519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095478" y="2836430"/>
            <a:ext cx="836157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8232615-752E-4FD0-82C4-6563CDD33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0307" y="3427211"/>
            <a:ext cx="236178" cy="236178"/>
          </a:xfrm>
          <a:prstGeom prst="rect">
            <a:avLst/>
          </a:prstGeom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</p:cNvCxnSpPr>
          <p:nvPr/>
        </p:nvCxnSpPr>
        <p:spPr>
          <a:xfrm flipH="1">
            <a:off x="3645744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501781-D08F-4EA2-BFF4-43F466B673F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971" r="25429"/>
          <a:stretch/>
        </p:blipFill>
        <p:spPr>
          <a:xfrm>
            <a:off x="3213481" y="2226331"/>
            <a:ext cx="236178" cy="268240"/>
          </a:xfrm>
          <a:prstGeom prst="rect">
            <a:avLst/>
          </a:prstGeom>
        </p:spPr>
      </p:pic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91C57824-43A0-4C04-AAA1-D665DAFC1E37}"/>
              </a:ext>
            </a:extLst>
          </p:cNvPr>
          <p:cNvSpPr/>
          <p:nvPr/>
        </p:nvSpPr>
        <p:spPr>
          <a:xfrm rot="10800000">
            <a:off x="6730915" y="5175481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271D6BEA-11CB-4A26-BDFB-D09B91070983}"/>
              </a:ext>
            </a:extLst>
          </p:cNvPr>
          <p:cNvSpPr/>
          <p:nvPr/>
        </p:nvSpPr>
        <p:spPr>
          <a:xfrm>
            <a:off x="6730914" y="5389780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284E90FD-DC79-419E-AAEE-EDC177F7FDC5}"/>
              </a:ext>
            </a:extLst>
          </p:cNvPr>
          <p:cNvSpPr/>
          <p:nvPr/>
        </p:nvSpPr>
        <p:spPr>
          <a:xfrm rot="16200000">
            <a:off x="6730914" y="4580706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8F001E35-1057-4104-82EC-A6E67E6CB850}"/>
              </a:ext>
            </a:extLst>
          </p:cNvPr>
          <p:cNvSpPr/>
          <p:nvPr/>
        </p:nvSpPr>
        <p:spPr>
          <a:xfrm rot="5400000">
            <a:off x="6730914" y="4897640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31" name="Octagon 130">
            <a:extLst>
              <a:ext uri="{FF2B5EF4-FFF2-40B4-BE49-F238E27FC236}">
                <a16:creationId xmlns:a16="http://schemas.microsoft.com/office/drawing/2014/main" id="{36989FFB-2E2C-4669-B214-2C48222949BA}"/>
              </a:ext>
            </a:extLst>
          </p:cNvPr>
          <p:cNvSpPr/>
          <p:nvPr/>
        </p:nvSpPr>
        <p:spPr>
          <a:xfrm>
            <a:off x="6740977" y="4265424"/>
            <a:ext cx="232117" cy="232118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1200" b="1" dirty="0">
              <a:latin typeface="Bahnschrift" panose="020B0502040204020203" pitchFamily="34" charset="0"/>
            </a:endParaRPr>
          </a:p>
        </p:txBody>
      </p:sp>
      <p:pic>
        <p:nvPicPr>
          <p:cNvPr id="105" name="Picture 1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ABDF83-AB9E-4D01-AEA8-1F46ACCBC6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4976" y="3036431"/>
            <a:ext cx="290641" cy="29064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54E9AA3-666A-47A3-8C38-97072D87FE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342" y="2599599"/>
            <a:ext cx="630133" cy="63013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B39FD00-BDFC-41FF-B04C-E116F0AFE683}"/>
              </a:ext>
            </a:extLst>
          </p:cNvPr>
          <p:cNvGrpSpPr/>
          <p:nvPr/>
        </p:nvGrpSpPr>
        <p:grpSpPr>
          <a:xfrm>
            <a:off x="9439603" y="2461921"/>
            <a:ext cx="870841" cy="709234"/>
            <a:chOff x="3368598" y="4046195"/>
            <a:chExt cx="1598195" cy="1301608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0B6D8D1-62D7-4D75-805E-6D8A5405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740F22B-2761-4CB8-951F-7C8A36CCC47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EB14E1F-4C1C-45A3-BD58-1D2CC5091B32}"/>
              </a:ext>
            </a:extLst>
          </p:cNvPr>
          <p:cNvSpPr/>
          <p:nvPr/>
        </p:nvSpPr>
        <p:spPr>
          <a:xfrm rot="16200000">
            <a:off x="9748902" y="2500221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BC914925-613B-4474-A06F-A41726D7C7A5}"/>
              </a:ext>
            </a:extLst>
          </p:cNvPr>
          <p:cNvSpPr/>
          <p:nvPr/>
        </p:nvSpPr>
        <p:spPr>
          <a:xfrm rot="16200000">
            <a:off x="1317091" y="2089595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42C805-87A4-46CB-8EAF-7BAA22D2A747}"/>
              </a:ext>
            </a:extLst>
          </p:cNvPr>
          <p:cNvGrpSpPr/>
          <p:nvPr/>
        </p:nvGrpSpPr>
        <p:grpSpPr>
          <a:xfrm>
            <a:off x="4962150" y="4228000"/>
            <a:ext cx="808868" cy="1078895"/>
            <a:chOff x="4962150" y="4228000"/>
            <a:chExt cx="808868" cy="1078895"/>
          </a:xfrm>
        </p:grpSpPr>
        <p:sp>
          <p:nvSpPr>
            <p:cNvPr id="153" name="Content Placeholder 4">
              <a:extLst>
                <a:ext uri="{FF2B5EF4-FFF2-40B4-BE49-F238E27FC236}">
                  <a16:creationId xmlns:a16="http://schemas.microsoft.com/office/drawing/2014/main" id="{ACB23097-2EEB-4498-983D-BD3C29CB555E}"/>
                </a:ext>
              </a:extLst>
            </p:cNvPr>
            <p:cNvSpPr txBox="1">
              <a:spLocks/>
            </p:cNvSpPr>
            <p:nvPr/>
          </p:nvSpPr>
          <p:spPr>
            <a:xfrm>
              <a:off x="5240624" y="4228000"/>
              <a:ext cx="530394" cy="17848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endParaRPr lang="en-GB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7054DD3-5BF5-48EF-A24F-6337CB5E6B37}"/>
                </a:ext>
              </a:extLst>
            </p:cNvPr>
            <p:cNvCxnSpPr/>
            <p:nvPr/>
          </p:nvCxnSpPr>
          <p:spPr>
            <a:xfrm>
              <a:off x="5075383" y="4821707"/>
              <a:ext cx="177355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050B28D-69BC-4B8E-9CD4-A7B90EADC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9532" y="4831128"/>
              <a:ext cx="18834" cy="186820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7934142-958F-45B8-BA0F-0BBEC6DD4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8647" y="5229284"/>
              <a:ext cx="26698" cy="50467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CE29E06-723B-468E-BD41-3FE856DB1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5377" y="5028851"/>
              <a:ext cx="0" cy="186820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5A457D7-0CAE-47E9-8260-C2BB9244C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9703" y="4829930"/>
              <a:ext cx="33415" cy="17929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AF7E549-452C-427B-B961-460F21FC5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8963" y="5020130"/>
              <a:ext cx="0" cy="18682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F7534B-3FEF-4321-AD63-A90660F60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740" y="4449964"/>
              <a:ext cx="8458" cy="356847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F35FA98-8D71-44C9-9457-D8D4A3DCF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702" y="5229284"/>
              <a:ext cx="13349" cy="65484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07A9726-9BD3-4FC8-A6E2-4861D1E687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8931" y="5215209"/>
              <a:ext cx="28959" cy="70838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C207E1D-58DD-4C6F-8534-0D414C034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5637" y="5215208"/>
              <a:ext cx="61271" cy="5046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6AF372E-2534-4490-8752-41763946F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414" y="4452871"/>
              <a:ext cx="130154" cy="24605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2B6CF47-A20C-4617-91A2-6B8C1F16A2F9}"/>
                </a:ext>
              </a:extLst>
            </p:cNvPr>
            <p:cNvCxnSpPr>
              <a:cxnSpLocks/>
            </p:cNvCxnSpPr>
            <p:nvPr/>
          </p:nvCxnSpPr>
          <p:spPr>
            <a:xfrm>
              <a:off x="5325771" y="4452872"/>
              <a:ext cx="67380" cy="101979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3E5B857-2BF5-4275-BA15-5D821D509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375" y="4554851"/>
              <a:ext cx="160310" cy="3811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E1F813D-B58D-4858-9666-476FCBC1983C}"/>
                </a:ext>
              </a:extLst>
            </p:cNvPr>
            <p:cNvCxnSpPr>
              <a:cxnSpLocks/>
            </p:cNvCxnSpPr>
            <p:nvPr/>
          </p:nvCxnSpPr>
          <p:spPr>
            <a:xfrm>
              <a:off x="5199367" y="4452872"/>
              <a:ext cx="111053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7563ACB-B040-455A-979A-16E15DBB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751" y="4483143"/>
              <a:ext cx="21288" cy="127305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9D7F86C-E9E4-4443-A926-2BF2E429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1359" y="4619481"/>
              <a:ext cx="24416" cy="155047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3E9CAD5-3B0F-413B-88E7-B58A7170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341" y="4347213"/>
              <a:ext cx="27567" cy="94852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0C868EC-72A7-4A7B-84A4-D9BBC5728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022" y="4338131"/>
              <a:ext cx="112756" cy="14896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FA64219-6152-4B9A-976C-80E20AC159E0}"/>
                </a:ext>
              </a:extLst>
            </p:cNvPr>
            <p:cNvSpPr/>
            <p:nvPr/>
          </p:nvSpPr>
          <p:spPr>
            <a:xfrm>
              <a:off x="5396027" y="454747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C27E70D-F0DA-4FDD-9CCD-EE705EBEB179}"/>
                </a:ext>
              </a:extLst>
            </p:cNvPr>
            <p:cNvSpPr/>
            <p:nvPr/>
          </p:nvSpPr>
          <p:spPr>
            <a:xfrm>
              <a:off x="5573746" y="4549950"/>
              <a:ext cx="13187" cy="13187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8DD5D8A-4066-4B50-92EA-ED932CB9651F}"/>
                </a:ext>
              </a:extLst>
            </p:cNvPr>
            <p:cNvSpPr/>
            <p:nvPr/>
          </p:nvSpPr>
          <p:spPr>
            <a:xfrm>
              <a:off x="5319688" y="444341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A70C2B0-00B4-4159-BC9A-5052FD0B0DF9}"/>
                </a:ext>
              </a:extLst>
            </p:cNvPr>
            <p:cNvSpPr/>
            <p:nvPr/>
          </p:nvSpPr>
          <p:spPr>
            <a:xfrm>
              <a:off x="5215104" y="4331538"/>
              <a:ext cx="13187" cy="13187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D09A82B-08B8-45FE-8C9B-AE854FDC15C4}"/>
                </a:ext>
              </a:extLst>
            </p:cNvPr>
            <p:cNvSpPr/>
            <p:nvPr/>
          </p:nvSpPr>
          <p:spPr>
            <a:xfrm>
              <a:off x="5079705" y="4350257"/>
              <a:ext cx="13187" cy="13187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4AF7BFB-9FAB-4382-B1B2-B8D7FD57C59D}"/>
                </a:ext>
              </a:extLst>
            </p:cNvPr>
            <p:cNvSpPr/>
            <p:nvPr/>
          </p:nvSpPr>
          <p:spPr>
            <a:xfrm>
              <a:off x="5021941" y="4469643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D4F6288-1CDE-4F6D-A930-AB404872C380}"/>
                </a:ext>
              </a:extLst>
            </p:cNvPr>
            <p:cNvSpPr/>
            <p:nvPr/>
          </p:nvSpPr>
          <p:spPr>
            <a:xfrm>
              <a:off x="4995173" y="4602305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3DED6F0-0606-4EF1-BC9F-30B8B3686B8E}"/>
                </a:ext>
              </a:extLst>
            </p:cNvPr>
            <p:cNvSpPr/>
            <p:nvPr/>
          </p:nvSpPr>
          <p:spPr>
            <a:xfrm>
              <a:off x="4962150" y="4766234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25CD82C-4AC3-47C9-A7D1-FECBC8404CC2}"/>
                </a:ext>
              </a:extLst>
            </p:cNvPr>
            <p:cNvSpPr/>
            <p:nvPr/>
          </p:nvSpPr>
          <p:spPr>
            <a:xfrm>
              <a:off x="5172054" y="4439728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1C8EA8-538C-4B6E-90E6-B40BF9454903}"/>
                </a:ext>
              </a:extLst>
            </p:cNvPr>
            <p:cNvSpPr/>
            <p:nvPr/>
          </p:nvSpPr>
          <p:spPr>
            <a:xfrm>
              <a:off x="5184358" y="4796863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A99A377-94B5-46F0-9A4A-519D70BE192A}"/>
                </a:ext>
              </a:extLst>
            </p:cNvPr>
            <p:cNvSpPr/>
            <p:nvPr/>
          </p:nvSpPr>
          <p:spPr>
            <a:xfrm>
              <a:off x="5264614" y="4811067"/>
              <a:ext cx="13187" cy="13187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BC61274-96C2-49CF-A168-123F26D82357}"/>
                </a:ext>
              </a:extLst>
            </p:cNvPr>
            <p:cNvSpPr/>
            <p:nvPr/>
          </p:nvSpPr>
          <p:spPr>
            <a:xfrm>
              <a:off x="5056382" y="4814546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83B0B9B-12CD-4081-B80F-6E9C368C2408}"/>
                </a:ext>
              </a:extLst>
            </p:cNvPr>
            <p:cNvSpPr/>
            <p:nvPr/>
          </p:nvSpPr>
          <p:spPr>
            <a:xfrm>
              <a:off x="5304373" y="5006378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D8E228-BFA9-444E-A89B-27376CF7001C}"/>
                </a:ext>
              </a:extLst>
            </p:cNvPr>
            <p:cNvSpPr/>
            <p:nvPr/>
          </p:nvSpPr>
          <p:spPr>
            <a:xfrm>
              <a:off x="5030455" y="5015099"/>
              <a:ext cx="13187" cy="13187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7B1D588-8383-4CDF-8D6E-E39313924FD8}"/>
                </a:ext>
              </a:extLst>
            </p:cNvPr>
            <p:cNvSpPr/>
            <p:nvPr/>
          </p:nvSpPr>
          <p:spPr>
            <a:xfrm>
              <a:off x="5289732" y="5203271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B7EF6BE-BF79-4B4E-8E0E-CAB464CADFF3}"/>
                </a:ext>
              </a:extLst>
            </p:cNvPr>
            <p:cNvSpPr/>
            <p:nvPr/>
          </p:nvSpPr>
          <p:spPr>
            <a:xfrm>
              <a:off x="5367659" y="5258029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565CD6D-CF7E-4C56-9025-937D09294CF1}"/>
                </a:ext>
              </a:extLst>
            </p:cNvPr>
            <p:cNvSpPr/>
            <p:nvPr/>
          </p:nvSpPr>
          <p:spPr>
            <a:xfrm>
              <a:off x="5321037" y="5293708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220BC2F-82D8-4108-98F3-5F647DBB4BA8}"/>
                </a:ext>
              </a:extLst>
            </p:cNvPr>
            <p:cNvSpPr/>
            <p:nvPr/>
          </p:nvSpPr>
          <p:spPr>
            <a:xfrm>
              <a:off x="5032889" y="5218115"/>
              <a:ext cx="13187" cy="13187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9306796-A367-4967-9C76-CC74074B5990}"/>
                </a:ext>
              </a:extLst>
            </p:cNvPr>
            <p:cNvSpPr/>
            <p:nvPr/>
          </p:nvSpPr>
          <p:spPr>
            <a:xfrm>
              <a:off x="4995891" y="5285177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620D1756-11A5-43E9-B85D-C0894333B2DF}"/>
                </a:ext>
              </a:extLst>
            </p:cNvPr>
            <p:cNvSpPr/>
            <p:nvPr/>
          </p:nvSpPr>
          <p:spPr>
            <a:xfrm>
              <a:off x="5037592" y="5292541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89913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ntent Placeholder 4">
            <a:extLst>
              <a:ext uri="{FF2B5EF4-FFF2-40B4-BE49-F238E27FC236}">
                <a16:creationId xmlns:a16="http://schemas.microsoft.com/office/drawing/2014/main" id="{7F4E31E9-ED3D-4351-9AE9-9DB71E419694}"/>
              </a:ext>
            </a:extLst>
          </p:cNvPr>
          <p:cNvSpPr txBox="1">
            <a:spLocks/>
          </p:cNvSpPr>
          <p:nvPr/>
        </p:nvSpPr>
        <p:spPr>
          <a:xfrm>
            <a:off x="7649390" y="2320167"/>
            <a:ext cx="1374705" cy="2112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GB" sz="1050" dirty="0"/>
              <a:t>Steering Module</a:t>
            </a:r>
          </a:p>
        </p:txBody>
      </p:sp>
      <p:sp>
        <p:nvSpPr>
          <p:cNvPr id="217" name="Content Placeholder 4">
            <a:extLst>
              <a:ext uri="{FF2B5EF4-FFF2-40B4-BE49-F238E27FC236}">
                <a16:creationId xmlns:a16="http://schemas.microsoft.com/office/drawing/2014/main" id="{E81271E1-D55E-4A3A-918E-F4190965B815}"/>
              </a:ext>
            </a:extLst>
          </p:cNvPr>
          <p:cNvSpPr txBox="1">
            <a:spLocks/>
          </p:cNvSpPr>
          <p:nvPr/>
        </p:nvSpPr>
        <p:spPr>
          <a:xfrm>
            <a:off x="5735760" y="2320167"/>
            <a:ext cx="1374705" cy="2112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GB" sz="1050" dirty="0"/>
              <a:t>Gesture Detection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Pose Detection: How it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237169" y="2320167"/>
            <a:ext cx="1794046" cy="2112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GB" sz="1050" dirty="0"/>
              <a:t>PoseNet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144996" y="2967497"/>
            <a:ext cx="198279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789193" y="3415192"/>
            <a:ext cx="1079500" cy="720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b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Server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4947602" y="3657104"/>
            <a:ext cx="72000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149DE-7A93-476A-ADCF-15D2CE6F5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953357" y="3588418"/>
            <a:ext cx="477398" cy="477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76556-2ED7-481A-9935-F40353A22F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65" r="22926"/>
          <a:stretch/>
        </p:blipFill>
        <p:spPr>
          <a:xfrm>
            <a:off x="1010968" y="2224476"/>
            <a:ext cx="784995" cy="1509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0363F8-5FCD-4A25-8229-CE0BE08D0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8764" y="4155698"/>
            <a:ext cx="236178" cy="236178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881157" y="3415192"/>
            <a:ext cx="1079500" cy="720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b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Server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6973542" y="3657104"/>
            <a:ext cx="72000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766E4D1-2445-44E3-95CC-6C4D73412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7899" y="4155698"/>
            <a:ext cx="236178" cy="236178"/>
          </a:xfrm>
          <a:prstGeom prst="rect">
            <a:avLst/>
          </a:prstGeom>
        </p:spPr>
      </p:pic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795686" y="3415192"/>
            <a:ext cx="1079500" cy="720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3EA46E-40FB-4F22-B543-48ADD26C582F}"/>
              </a:ext>
            </a:extLst>
          </p:cNvPr>
          <p:cNvGrpSpPr/>
          <p:nvPr/>
        </p:nvGrpSpPr>
        <p:grpSpPr>
          <a:xfrm>
            <a:off x="3100153" y="4684205"/>
            <a:ext cx="792656" cy="1261379"/>
            <a:chOff x="4902603" y="708308"/>
            <a:chExt cx="792656" cy="126137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8AB790-9C45-4D84-9037-9A4E3CC0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02603" y="708308"/>
              <a:ext cx="792656" cy="1261379"/>
            </a:xfrm>
            <a:prstGeom prst="rect">
              <a:avLst/>
            </a:prstGeom>
          </p:spPr>
        </p:pic>
        <p:sp>
          <p:nvSpPr>
            <p:cNvPr id="154" name="Content Placeholder 4">
              <a:extLst>
                <a:ext uri="{FF2B5EF4-FFF2-40B4-BE49-F238E27FC236}">
                  <a16:creationId xmlns:a16="http://schemas.microsoft.com/office/drawing/2014/main" id="{7B4EC0A2-3F70-49C0-BD69-ECD2CA2C0BD4}"/>
                </a:ext>
              </a:extLst>
            </p:cNvPr>
            <p:cNvSpPr txBox="1">
              <a:spLocks/>
            </p:cNvSpPr>
            <p:nvPr/>
          </p:nvSpPr>
          <p:spPr>
            <a:xfrm>
              <a:off x="5292581" y="712585"/>
              <a:ext cx="395437" cy="16003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endParaRPr lang="en-GB" dirty="0"/>
            </a:p>
          </p:txBody>
        </p:sp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6954877" y="3759283"/>
            <a:ext cx="252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7457014" y="3753380"/>
            <a:ext cx="31885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3B3F54D-9D6E-48BA-B50A-F975F4BA47FC}"/>
              </a:ext>
            </a:extLst>
          </p:cNvPr>
          <p:cNvCxnSpPr>
            <a:cxnSpLocks/>
          </p:cNvCxnSpPr>
          <p:nvPr/>
        </p:nvCxnSpPr>
        <p:spPr>
          <a:xfrm flipH="1">
            <a:off x="9504607" y="3849180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629F734-8B68-42B6-A5D1-C03C0EC5D318}"/>
              </a:ext>
            </a:extLst>
          </p:cNvPr>
          <p:cNvCxnSpPr>
            <a:cxnSpLocks/>
          </p:cNvCxnSpPr>
          <p:nvPr/>
        </p:nvCxnSpPr>
        <p:spPr>
          <a:xfrm flipH="1">
            <a:off x="1770659" y="2967497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177328" y="2831140"/>
            <a:ext cx="67246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8232615-752E-4FD0-82C4-6563CDD33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0307" y="3309125"/>
            <a:ext cx="236178" cy="236178"/>
          </a:xfrm>
          <a:prstGeom prst="rect">
            <a:avLst/>
          </a:prstGeom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  <a:stCxn id="64" idx="0"/>
            <a:endCxn id="215" idx="2"/>
          </p:cNvCxnSpPr>
          <p:nvPr/>
        </p:nvCxnSpPr>
        <p:spPr>
          <a:xfrm flipV="1">
            <a:off x="4328943" y="3285459"/>
            <a:ext cx="0" cy="129733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3B49B9-569D-4679-BF14-F4DA9B10160D}"/>
              </a:ext>
            </a:extLst>
          </p:cNvPr>
          <p:cNvGrpSpPr/>
          <p:nvPr/>
        </p:nvGrpSpPr>
        <p:grpSpPr>
          <a:xfrm>
            <a:off x="7220544" y="4689771"/>
            <a:ext cx="225995" cy="1144935"/>
            <a:chOff x="8345688" y="806507"/>
            <a:chExt cx="252242" cy="1277907"/>
          </a:xfrm>
        </p:grpSpPr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91C57824-43A0-4C04-AAA1-D665DAFC1E37}"/>
                </a:ext>
              </a:extLst>
            </p:cNvPr>
            <p:cNvSpPr/>
            <p:nvPr/>
          </p:nvSpPr>
          <p:spPr>
            <a:xfrm rot="10800000">
              <a:off x="8345688" y="1716564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271D6BEA-11CB-4A26-BDFB-D09B91070983}"/>
                </a:ext>
              </a:extLst>
            </p:cNvPr>
            <p:cNvSpPr/>
            <p:nvPr/>
          </p:nvSpPr>
          <p:spPr>
            <a:xfrm>
              <a:off x="8345688" y="1936825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284E90FD-DC79-419E-AAEE-EDC177F7FDC5}"/>
                </a:ext>
              </a:extLst>
            </p:cNvPr>
            <p:cNvSpPr/>
            <p:nvPr/>
          </p:nvSpPr>
          <p:spPr>
            <a:xfrm rot="16200000">
              <a:off x="8345688" y="1121789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8F001E35-1057-4104-82EC-A6E67E6CB850}"/>
                </a:ext>
              </a:extLst>
            </p:cNvPr>
            <p:cNvSpPr/>
            <p:nvPr/>
          </p:nvSpPr>
          <p:spPr>
            <a:xfrm rot="5400000">
              <a:off x="8345688" y="1438723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31" name="Octagon 130">
              <a:extLst>
                <a:ext uri="{FF2B5EF4-FFF2-40B4-BE49-F238E27FC236}">
                  <a16:creationId xmlns:a16="http://schemas.microsoft.com/office/drawing/2014/main" id="{36989FFB-2E2C-4669-B214-2C48222949BA}"/>
                </a:ext>
              </a:extLst>
            </p:cNvPr>
            <p:cNvSpPr/>
            <p:nvPr/>
          </p:nvSpPr>
          <p:spPr>
            <a:xfrm>
              <a:off x="8355751" y="806507"/>
              <a:ext cx="232117" cy="232118"/>
            </a:xfrm>
            <a:prstGeom prst="oct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1200" b="1" dirty="0">
                <a:latin typeface="Bahnschrift" panose="020B0502040204020203" pitchFamily="34" charset="0"/>
              </a:endParaRPr>
            </a:p>
          </p:txBody>
        </p:sp>
      </p:grpSp>
      <p:pic>
        <p:nvPicPr>
          <p:cNvPr id="105" name="Picture 1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ABDF83-AB9E-4D01-AEA8-1F46ACCBC6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7752" y="3608060"/>
            <a:ext cx="290641" cy="29064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54E9AA3-666A-47A3-8C38-97072D87FE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342" y="2618210"/>
            <a:ext cx="630133" cy="63013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B39FD00-BDFC-41FF-B04C-E116F0AFE683}"/>
              </a:ext>
            </a:extLst>
          </p:cNvPr>
          <p:cNvGrpSpPr/>
          <p:nvPr/>
        </p:nvGrpSpPr>
        <p:grpSpPr>
          <a:xfrm>
            <a:off x="10244710" y="3356582"/>
            <a:ext cx="870841" cy="709234"/>
            <a:chOff x="3368598" y="4046195"/>
            <a:chExt cx="1598195" cy="1301608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0B6D8D1-62D7-4D75-805E-6D8A5405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740F22B-2761-4CB8-951F-7C8A36CCC47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EB14E1F-4C1C-45A3-BD58-1D2CC5091B32}"/>
              </a:ext>
            </a:extLst>
          </p:cNvPr>
          <p:cNvSpPr/>
          <p:nvPr/>
        </p:nvSpPr>
        <p:spPr>
          <a:xfrm rot="16200000">
            <a:off x="10554009" y="3394882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BC914925-613B-4474-A06F-A41726D7C7A5}"/>
              </a:ext>
            </a:extLst>
          </p:cNvPr>
          <p:cNvSpPr/>
          <p:nvPr/>
        </p:nvSpPr>
        <p:spPr>
          <a:xfrm rot="16200000">
            <a:off x="1317091" y="2108206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42C805-87A4-46CB-8EAF-7BAA22D2A747}"/>
              </a:ext>
            </a:extLst>
          </p:cNvPr>
          <p:cNvGrpSpPr/>
          <p:nvPr/>
        </p:nvGrpSpPr>
        <p:grpSpPr>
          <a:xfrm>
            <a:off x="5120536" y="4708140"/>
            <a:ext cx="808868" cy="1078895"/>
            <a:chOff x="4962150" y="4228000"/>
            <a:chExt cx="808868" cy="1078895"/>
          </a:xfrm>
        </p:grpSpPr>
        <p:sp>
          <p:nvSpPr>
            <p:cNvPr id="153" name="Content Placeholder 4">
              <a:extLst>
                <a:ext uri="{FF2B5EF4-FFF2-40B4-BE49-F238E27FC236}">
                  <a16:creationId xmlns:a16="http://schemas.microsoft.com/office/drawing/2014/main" id="{ACB23097-2EEB-4498-983D-BD3C29CB555E}"/>
                </a:ext>
              </a:extLst>
            </p:cNvPr>
            <p:cNvSpPr txBox="1">
              <a:spLocks/>
            </p:cNvSpPr>
            <p:nvPr/>
          </p:nvSpPr>
          <p:spPr>
            <a:xfrm>
              <a:off x="5240624" y="4228000"/>
              <a:ext cx="530394" cy="17848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endParaRPr lang="en-GB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7054DD3-5BF5-48EF-A24F-6337CB5E6B37}"/>
                </a:ext>
              </a:extLst>
            </p:cNvPr>
            <p:cNvCxnSpPr/>
            <p:nvPr/>
          </p:nvCxnSpPr>
          <p:spPr>
            <a:xfrm>
              <a:off x="5075383" y="4821707"/>
              <a:ext cx="177355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050B28D-69BC-4B8E-9CD4-A7B90EADC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9532" y="4831128"/>
              <a:ext cx="18834" cy="186820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7934142-958F-45B8-BA0F-0BBEC6DD4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8647" y="5229284"/>
              <a:ext cx="26698" cy="50467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CE29E06-723B-468E-BD41-3FE856DB1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5377" y="5028851"/>
              <a:ext cx="0" cy="186820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5A457D7-0CAE-47E9-8260-C2BB9244C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9703" y="4829930"/>
              <a:ext cx="33415" cy="17929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AF7E549-452C-427B-B961-460F21FC5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8963" y="5020130"/>
              <a:ext cx="0" cy="18682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F7534B-3FEF-4321-AD63-A90660F60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740" y="4449964"/>
              <a:ext cx="8458" cy="356847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F35FA98-8D71-44C9-9457-D8D4A3DCF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702" y="5229284"/>
              <a:ext cx="13349" cy="65484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07A9726-9BD3-4FC8-A6E2-4861D1E687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8931" y="5215209"/>
              <a:ext cx="28959" cy="70838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C207E1D-58DD-4C6F-8534-0D414C034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5637" y="5215208"/>
              <a:ext cx="61271" cy="5046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6AF372E-2534-4490-8752-41763946F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414" y="4452871"/>
              <a:ext cx="130154" cy="24605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2B6CF47-A20C-4617-91A2-6B8C1F16A2F9}"/>
                </a:ext>
              </a:extLst>
            </p:cNvPr>
            <p:cNvCxnSpPr>
              <a:cxnSpLocks/>
            </p:cNvCxnSpPr>
            <p:nvPr/>
          </p:nvCxnSpPr>
          <p:spPr>
            <a:xfrm>
              <a:off x="5325771" y="4452872"/>
              <a:ext cx="67380" cy="101979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3E5B857-2BF5-4275-BA15-5D821D509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375" y="4554851"/>
              <a:ext cx="160310" cy="3811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E1F813D-B58D-4858-9666-476FCBC1983C}"/>
                </a:ext>
              </a:extLst>
            </p:cNvPr>
            <p:cNvCxnSpPr>
              <a:cxnSpLocks/>
            </p:cNvCxnSpPr>
            <p:nvPr/>
          </p:nvCxnSpPr>
          <p:spPr>
            <a:xfrm>
              <a:off x="5199367" y="4452872"/>
              <a:ext cx="111053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7563ACB-B040-455A-979A-16E15DBB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751" y="4483143"/>
              <a:ext cx="21288" cy="127305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9D7F86C-E9E4-4443-A926-2BF2E429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1359" y="4619481"/>
              <a:ext cx="24416" cy="155047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3E9CAD5-3B0F-413B-88E7-B58A7170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341" y="4347213"/>
              <a:ext cx="27567" cy="94852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0C868EC-72A7-4A7B-84A4-D9BBC5728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022" y="4338131"/>
              <a:ext cx="112756" cy="14896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FA64219-6152-4B9A-976C-80E20AC159E0}"/>
                </a:ext>
              </a:extLst>
            </p:cNvPr>
            <p:cNvSpPr/>
            <p:nvPr/>
          </p:nvSpPr>
          <p:spPr>
            <a:xfrm>
              <a:off x="5396027" y="454747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C27E70D-F0DA-4FDD-9CCD-EE705EBEB179}"/>
                </a:ext>
              </a:extLst>
            </p:cNvPr>
            <p:cNvSpPr/>
            <p:nvPr/>
          </p:nvSpPr>
          <p:spPr>
            <a:xfrm>
              <a:off x="5573746" y="4549950"/>
              <a:ext cx="13187" cy="13187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8DD5D8A-4066-4B50-92EA-ED932CB9651F}"/>
                </a:ext>
              </a:extLst>
            </p:cNvPr>
            <p:cNvSpPr/>
            <p:nvPr/>
          </p:nvSpPr>
          <p:spPr>
            <a:xfrm>
              <a:off x="5319688" y="444341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A70C2B0-00B4-4159-BC9A-5052FD0B0DF9}"/>
                </a:ext>
              </a:extLst>
            </p:cNvPr>
            <p:cNvSpPr/>
            <p:nvPr/>
          </p:nvSpPr>
          <p:spPr>
            <a:xfrm>
              <a:off x="5215104" y="4331538"/>
              <a:ext cx="13187" cy="13187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D09A82B-08B8-45FE-8C9B-AE854FDC15C4}"/>
                </a:ext>
              </a:extLst>
            </p:cNvPr>
            <p:cNvSpPr/>
            <p:nvPr/>
          </p:nvSpPr>
          <p:spPr>
            <a:xfrm>
              <a:off x="5079705" y="4350257"/>
              <a:ext cx="13187" cy="13187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4AF7BFB-9FAB-4382-B1B2-B8D7FD57C59D}"/>
                </a:ext>
              </a:extLst>
            </p:cNvPr>
            <p:cNvSpPr/>
            <p:nvPr/>
          </p:nvSpPr>
          <p:spPr>
            <a:xfrm>
              <a:off x="5021941" y="4469643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D4F6288-1CDE-4F6D-A930-AB404872C380}"/>
                </a:ext>
              </a:extLst>
            </p:cNvPr>
            <p:cNvSpPr/>
            <p:nvPr/>
          </p:nvSpPr>
          <p:spPr>
            <a:xfrm>
              <a:off x="4995173" y="4602305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3DED6F0-0606-4EF1-BC9F-30B8B3686B8E}"/>
                </a:ext>
              </a:extLst>
            </p:cNvPr>
            <p:cNvSpPr/>
            <p:nvPr/>
          </p:nvSpPr>
          <p:spPr>
            <a:xfrm>
              <a:off x="4962150" y="4766234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25CD82C-4AC3-47C9-A7D1-FECBC8404CC2}"/>
                </a:ext>
              </a:extLst>
            </p:cNvPr>
            <p:cNvSpPr/>
            <p:nvPr/>
          </p:nvSpPr>
          <p:spPr>
            <a:xfrm>
              <a:off x="5172054" y="4439728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1C8EA8-538C-4B6E-90E6-B40BF9454903}"/>
                </a:ext>
              </a:extLst>
            </p:cNvPr>
            <p:cNvSpPr/>
            <p:nvPr/>
          </p:nvSpPr>
          <p:spPr>
            <a:xfrm>
              <a:off x="5184358" y="4796863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A99A377-94B5-46F0-9A4A-519D70BE192A}"/>
                </a:ext>
              </a:extLst>
            </p:cNvPr>
            <p:cNvSpPr/>
            <p:nvPr/>
          </p:nvSpPr>
          <p:spPr>
            <a:xfrm>
              <a:off x="5264614" y="4811067"/>
              <a:ext cx="13187" cy="13187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BC61274-96C2-49CF-A168-123F26D82357}"/>
                </a:ext>
              </a:extLst>
            </p:cNvPr>
            <p:cNvSpPr/>
            <p:nvPr/>
          </p:nvSpPr>
          <p:spPr>
            <a:xfrm>
              <a:off x="5056382" y="4814546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83B0B9B-12CD-4081-B80F-6E9C368C2408}"/>
                </a:ext>
              </a:extLst>
            </p:cNvPr>
            <p:cNvSpPr/>
            <p:nvPr/>
          </p:nvSpPr>
          <p:spPr>
            <a:xfrm>
              <a:off x="5304373" y="5006378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D8E228-BFA9-444E-A89B-27376CF7001C}"/>
                </a:ext>
              </a:extLst>
            </p:cNvPr>
            <p:cNvSpPr/>
            <p:nvPr/>
          </p:nvSpPr>
          <p:spPr>
            <a:xfrm>
              <a:off x="5030455" y="5015099"/>
              <a:ext cx="13187" cy="13187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7B1D588-8383-4CDF-8D6E-E39313924FD8}"/>
                </a:ext>
              </a:extLst>
            </p:cNvPr>
            <p:cNvSpPr/>
            <p:nvPr/>
          </p:nvSpPr>
          <p:spPr>
            <a:xfrm>
              <a:off x="5289732" y="5203271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B7EF6BE-BF79-4B4E-8E0E-CAB464CADFF3}"/>
                </a:ext>
              </a:extLst>
            </p:cNvPr>
            <p:cNvSpPr/>
            <p:nvPr/>
          </p:nvSpPr>
          <p:spPr>
            <a:xfrm>
              <a:off x="5367659" y="5258029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565CD6D-CF7E-4C56-9025-937D09294CF1}"/>
                </a:ext>
              </a:extLst>
            </p:cNvPr>
            <p:cNvSpPr/>
            <p:nvPr/>
          </p:nvSpPr>
          <p:spPr>
            <a:xfrm>
              <a:off x="5321037" y="5293708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220BC2F-82D8-4108-98F3-5F647DBB4BA8}"/>
                </a:ext>
              </a:extLst>
            </p:cNvPr>
            <p:cNvSpPr/>
            <p:nvPr/>
          </p:nvSpPr>
          <p:spPr>
            <a:xfrm>
              <a:off x="5032889" y="5218115"/>
              <a:ext cx="13187" cy="13187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9306796-A367-4967-9C76-CC74074B5990}"/>
                </a:ext>
              </a:extLst>
            </p:cNvPr>
            <p:cNvSpPr/>
            <p:nvPr/>
          </p:nvSpPr>
          <p:spPr>
            <a:xfrm>
              <a:off x="4995891" y="5285177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620D1756-11A5-43E9-B85D-C0894333B2DF}"/>
                </a:ext>
              </a:extLst>
            </p:cNvPr>
            <p:cNvSpPr/>
            <p:nvPr/>
          </p:nvSpPr>
          <p:spPr>
            <a:xfrm>
              <a:off x="5037592" y="5292541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5553525-AD40-4544-BC11-B7A6B7DE82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4567" y="3565143"/>
            <a:ext cx="376475" cy="376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8C9BA-2027-41EF-82FA-DF127A3450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6658" y="3657580"/>
            <a:ext cx="191600" cy="19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4D6AF7-ABD6-413E-AC81-BA7BC63714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6307" y="3539820"/>
            <a:ext cx="427121" cy="427121"/>
          </a:xfrm>
          <a:prstGeom prst="rect">
            <a:avLst/>
          </a:prstGeom>
        </p:spPr>
      </p:pic>
      <p:sp>
        <p:nvSpPr>
          <p:cNvPr id="215" name="Flowchart: Process 214">
            <a:extLst>
              <a:ext uri="{FF2B5EF4-FFF2-40B4-BE49-F238E27FC236}">
                <a16:creationId xmlns:a16="http://schemas.microsoft.com/office/drawing/2014/main" id="{8FD3F84A-A663-4E4E-838C-8D02E4A67CD5}"/>
              </a:ext>
            </a:extLst>
          </p:cNvPr>
          <p:cNvSpPr/>
          <p:nvPr/>
        </p:nvSpPr>
        <p:spPr>
          <a:xfrm>
            <a:off x="3789193" y="2612999"/>
            <a:ext cx="1079500" cy="67246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 (Browser)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01781-D08F-4EA2-BFF4-43F466B673F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971" r="25429"/>
          <a:stretch/>
        </p:blipFill>
        <p:spPr>
          <a:xfrm>
            <a:off x="3840555" y="2992284"/>
            <a:ext cx="236178" cy="268240"/>
          </a:xfrm>
          <a:prstGeom prst="rect">
            <a:avLst/>
          </a:prstGeom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3F357C4-121E-4FB5-8128-EEA1C582BCD7}"/>
              </a:ext>
            </a:extLst>
          </p:cNvPr>
          <p:cNvCxnSpPr>
            <a:cxnSpLocks/>
          </p:cNvCxnSpPr>
          <p:nvPr/>
        </p:nvCxnSpPr>
        <p:spPr>
          <a:xfrm flipH="1" flipV="1">
            <a:off x="4874709" y="3775193"/>
            <a:ext cx="320821" cy="3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EE082852-BBA0-4DD3-8FE7-953B82E79A3B}"/>
              </a:ext>
            </a:extLst>
          </p:cNvPr>
          <p:cNvCxnSpPr>
            <a:cxnSpLocks/>
          </p:cNvCxnSpPr>
          <p:nvPr/>
        </p:nvCxnSpPr>
        <p:spPr>
          <a:xfrm flipH="1">
            <a:off x="3648293" y="2967497"/>
            <a:ext cx="146916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F2D61482-E9D9-40D6-9352-D56E5940B000}"/>
              </a:ext>
            </a:extLst>
          </p:cNvPr>
          <p:cNvCxnSpPr>
            <a:cxnSpLocks/>
          </p:cNvCxnSpPr>
          <p:nvPr/>
        </p:nvCxnSpPr>
        <p:spPr>
          <a:xfrm flipH="1">
            <a:off x="5446288" y="3775193"/>
            <a:ext cx="432000" cy="1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0" name="Picture 219">
            <a:extLst>
              <a:ext uri="{FF2B5EF4-FFF2-40B4-BE49-F238E27FC236}">
                <a16:creationId xmlns:a16="http://schemas.microsoft.com/office/drawing/2014/main" id="{7A8F9A8C-87AC-486B-8024-288C2402D5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7700" y="3539820"/>
            <a:ext cx="427121" cy="427121"/>
          </a:xfrm>
          <a:prstGeom prst="rect">
            <a:avLst/>
          </a:prstGeom>
        </p:spPr>
      </p:pic>
      <p:pic>
        <p:nvPicPr>
          <p:cNvPr id="222" name="Picture 2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D16C43A-69CB-434A-BDF7-4A7B199673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0349" y="3608060"/>
            <a:ext cx="290641" cy="29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7D362-4ACE-4AED-830D-D57A470A4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26340"/>
          <a:stretch/>
        </p:blipFill>
        <p:spPr>
          <a:xfrm>
            <a:off x="9883639" y="1846850"/>
            <a:ext cx="812132" cy="1720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60F0B-83D2-4070-BEF1-3BC21B888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6" r="26340"/>
          <a:stretch/>
        </p:blipFill>
        <p:spPr>
          <a:xfrm rot="16923297">
            <a:off x="6193226" y="1446290"/>
            <a:ext cx="201028" cy="1720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39A29-13AF-44F9-855F-76614E5BD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61858"/>
          <a:stretch/>
        </p:blipFill>
        <p:spPr>
          <a:xfrm rot="4779514">
            <a:off x="3037391" y="1433292"/>
            <a:ext cx="201028" cy="1720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CA1D12-53AF-42BC-896C-1DB7A204F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4" r="38627"/>
          <a:stretch/>
        </p:blipFill>
        <p:spPr>
          <a:xfrm>
            <a:off x="5408791" y="1858882"/>
            <a:ext cx="603125" cy="1720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AA3CCD-4949-450C-8AA6-A76B8C32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26269"/>
          <a:stretch/>
        </p:blipFill>
        <p:spPr>
          <a:xfrm>
            <a:off x="3400508" y="1849982"/>
            <a:ext cx="603126" cy="1720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81E61-5660-4C6F-83E6-F4CB4FA80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38627"/>
          <a:stretch/>
        </p:blipFill>
        <p:spPr>
          <a:xfrm>
            <a:off x="7739378" y="1855998"/>
            <a:ext cx="390525" cy="1720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33FB8A-110D-401F-A19A-BFF0CBFE8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38627"/>
          <a:stretch/>
        </p:blipFill>
        <p:spPr>
          <a:xfrm>
            <a:off x="1411351" y="1846845"/>
            <a:ext cx="390525" cy="1720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ABC78B-7222-419D-AA52-7FB904698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6" r="26340"/>
          <a:stretch/>
        </p:blipFill>
        <p:spPr>
          <a:xfrm rot="10800000">
            <a:off x="7542448" y="1096897"/>
            <a:ext cx="201028" cy="17205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A16F4-193F-41C5-A7F5-EAEA45A3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61858"/>
          <a:stretch/>
        </p:blipFill>
        <p:spPr>
          <a:xfrm rot="10800000">
            <a:off x="8129904" y="1096897"/>
            <a:ext cx="201028" cy="17205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D1CD4D-F369-4F9D-92B6-E786DCAD0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6" r="26340"/>
          <a:stretch/>
        </p:blipFill>
        <p:spPr>
          <a:xfrm rot="16618695">
            <a:off x="1976857" y="1410189"/>
            <a:ext cx="201028" cy="17205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4E9D9D-F91A-467B-8EFC-2B2E5D22A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61858"/>
          <a:stretch/>
        </p:blipFill>
        <p:spPr>
          <a:xfrm rot="5102215">
            <a:off x="1039900" y="1403207"/>
            <a:ext cx="201028" cy="172051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3206752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5578272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634689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15029E-54DC-4DB7-82E4-C5F60C938F4A}"/>
              </a:ext>
            </a:extLst>
          </p:cNvPr>
          <p:cNvSpPr/>
          <p:nvPr/>
        </p:nvSpPr>
        <p:spPr>
          <a:xfrm rot="5400000">
            <a:off x="9980808" y="4034765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1331974" y="3904049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35622-D69A-48F2-A7D8-AD7F5740DEE4}"/>
              </a:ext>
            </a:extLst>
          </p:cNvPr>
          <p:cNvSpPr txBox="1"/>
          <p:nvPr/>
        </p:nvSpPr>
        <p:spPr>
          <a:xfrm>
            <a:off x="394709" y="5516023"/>
            <a:ext cx="8017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ahnschrift Light" panose="020B0502040204020203" pitchFamily="34" charset="0"/>
              </a:rPr>
              <a:t>Images were snapshotted at 159%. Use support lines for snapshotting.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4E542F-184D-4302-BB3A-52B2D0596A84}"/>
              </a:ext>
            </a:extLst>
          </p:cNvPr>
          <p:cNvCxnSpPr>
            <a:cxnSpLocks/>
          </p:cNvCxnSpPr>
          <p:nvPr/>
        </p:nvCxnSpPr>
        <p:spPr>
          <a:xfrm>
            <a:off x="9460994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E21D-3917-486F-ABC3-170C380BF2A6}"/>
              </a:ext>
            </a:extLst>
          </p:cNvPr>
          <p:cNvCxnSpPr>
            <a:cxnSpLocks/>
          </p:cNvCxnSpPr>
          <p:nvPr/>
        </p:nvCxnSpPr>
        <p:spPr>
          <a:xfrm>
            <a:off x="276739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B042E6-CA71-46AD-B7B3-EE83EDFC8284}"/>
              </a:ext>
            </a:extLst>
          </p:cNvPr>
          <p:cNvCxnSpPr>
            <a:cxnSpLocks/>
          </p:cNvCxnSpPr>
          <p:nvPr/>
        </p:nvCxnSpPr>
        <p:spPr>
          <a:xfrm>
            <a:off x="4987220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D2EFAA-FFD9-4E59-B059-25ACDECD5EFF}"/>
              </a:ext>
            </a:extLst>
          </p:cNvPr>
          <p:cNvCxnSpPr>
            <a:cxnSpLocks/>
          </p:cNvCxnSpPr>
          <p:nvPr/>
        </p:nvCxnSpPr>
        <p:spPr>
          <a:xfrm>
            <a:off x="7107892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CA583-B6BD-4430-966F-9ACB9A1DE37B}"/>
              </a:ext>
            </a:extLst>
          </p:cNvPr>
          <p:cNvCxnSpPr>
            <a:cxnSpLocks/>
          </p:cNvCxnSpPr>
          <p:nvPr/>
        </p:nvCxnSpPr>
        <p:spPr>
          <a:xfrm>
            <a:off x="788451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3B018-0A82-4DC6-8C7F-AB75D0FC3F25}"/>
              </a:ext>
            </a:extLst>
          </p:cNvPr>
          <p:cNvCxnSpPr>
            <a:cxnSpLocks/>
          </p:cNvCxnSpPr>
          <p:nvPr/>
        </p:nvCxnSpPr>
        <p:spPr>
          <a:xfrm>
            <a:off x="9460994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124F8E-8BD4-45CF-ABDA-B8110255BCEA}"/>
              </a:ext>
            </a:extLst>
          </p:cNvPr>
          <p:cNvCxnSpPr>
            <a:cxnSpLocks/>
          </p:cNvCxnSpPr>
          <p:nvPr/>
        </p:nvCxnSpPr>
        <p:spPr>
          <a:xfrm>
            <a:off x="276739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3CB71E-57D7-488A-AF88-AF8CF6648A0A}"/>
              </a:ext>
            </a:extLst>
          </p:cNvPr>
          <p:cNvCxnSpPr>
            <a:cxnSpLocks/>
          </p:cNvCxnSpPr>
          <p:nvPr/>
        </p:nvCxnSpPr>
        <p:spPr>
          <a:xfrm>
            <a:off x="4987220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3DB58A-6970-4682-A2BE-427CB1BA33ED}"/>
              </a:ext>
            </a:extLst>
          </p:cNvPr>
          <p:cNvCxnSpPr>
            <a:cxnSpLocks/>
          </p:cNvCxnSpPr>
          <p:nvPr/>
        </p:nvCxnSpPr>
        <p:spPr>
          <a:xfrm>
            <a:off x="7107892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788451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0F31F3-5DED-4DD7-A5B7-3E4E103F671E}"/>
              </a:ext>
            </a:extLst>
          </p:cNvPr>
          <p:cNvSpPr txBox="1"/>
          <p:nvPr/>
        </p:nvSpPr>
        <p:spPr>
          <a:xfrm>
            <a:off x="9809911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down |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31C9E-09E5-4076-AED8-400E4FD4497E}"/>
              </a:ext>
            </a:extLst>
          </p:cNvPr>
          <p:cNvSpPr txBox="1"/>
          <p:nvPr/>
        </p:nvSpPr>
        <p:spPr>
          <a:xfrm>
            <a:off x="3137905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left |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78F3D1-8D3B-4961-B908-CC707714DF59}"/>
              </a:ext>
            </a:extLst>
          </p:cNvPr>
          <p:cNvSpPr txBox="1"/>
          <p:nvPr/>
        </p:nvSpPr>
        <p:spPr>
          <a:xfrm>
            <a:off x="5408791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right |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9702E-FFE4-48D8-A0ED-89414CD6C393}"/>
              </a:ext>
            </a:extLst>
          </p:cNvPr>
          <p:cNvSpPr txBox="1"/>
          <p:nvPr/>
        </p:nvSpPr>
        <p:spPr>
          <a:xfrm>
            <a:off x="7524084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>
                <a:latin typeface="Bahnschrift Light" panose="020B0502040204020203" pitchFamily="34" charset="0"/>
              </a:rPr>
              <a:t>up </a:t>
            </a:r>
            <a:r>
              <a:rPr lang="en-GB" sz="1200" dirty="0">
                <a:latin typeface="Bahnschrift Light" panose="020B0502040204020203" pitchFamily="34" charset="0"/>
              </a:rPr>
              <a:t>|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1181053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stop | 0</a:t>
            </a:r>
          </a:p>
        </p:txBody>
      </p:sp>
    </p:spTree>
    <p:extLst>
      <p:ext uri="{BB962C8B-B14F-4D97-AF65-F5344CB8AC3E}">
        <p14:creationId xmlns:p14="http://schemas.microsoft.com/office/powerpoint/2010/main" val="290177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Small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7D362-4ACE-4AED-830D-D57A470A4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26340"/>
          <a:stretch/>
        </p:blipFill>
        <p:spPr>
          <a:xfrm>
            <a:off x="9883639" y="1831610"/>
            <a:ext cx="359725" cy="762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B383A6-0BCD-49A3-AAC8-238473A71C63}"/>
              </a:ext>
            </a:extLst>
          </p:cNvPr>
          <p:cNvGrpSpPr/>
          <p:nvPr/>
        </p:nvGrpSpPr>
        <p:grpSpPr>
          <a:xfrm>
            <a:off x="5408792" y="1843642"/>
            <a:ext cx="773020" cy="762083"/>
            <a:chOff x="5408791" y="1858882"/>
            <a:chExt cx="1745207" cy="17205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560F0B-83D2-4070-BEF1-3BC21B888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76" r="26340"/>
            <a:stretch/>
          </p:blipFill>
          <p:spPr>
            <a:xfrm rot="16923297">
              <a:off x="6193226" y="1446290"/>
              <a:ext cx="201028" cy="17205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CA1D12-53AF-42BC-896C-1DB7A204F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14" r="38627"/>
            <a:stretch/>
          </p:blipFill>
          <p:spPr>
            <a:xfrm>
              <a:off x="5408791" y="1858882"/>
              <a:ext cx="603125" cy="172051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F3FAF5-C65B-42E2-ACC5-D2A644DD211D}"/>
              </a:ext>
            </a:extLst>
          </p:cNvPr>
          <p:cNvGrpSpPr/>
          <p:nvPr/>
        </p:nvGrpSpPr>
        <p:grpSpPr>
          <a:xfrm>
            <a:off x="2776318" y="1849982"/>
            <a:ext cx="764506" cy="762083"/>
            <a:chOff x="2277647" y="1849982"/>
            <a:chExt cx="1725987" cy="17205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539A29-13AF-44F9-855F-76614E5BD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8" r="61858"/>
            <a:stretch/>
          </p:blipFill>
          <p:spPr>
            <a:xfrm rot="4779514">
              <a:off x="3037391" y="1433292"/>
              <a:ext cx="201028" cy="17205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9AA3CCD-4949-450C-8AA6-A76B8C324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72" r="26269"/>
            <a:stretch/>
          </p:blipFill>
          <p:spPr>
            <a:xfrm>
              <a:off x="3400508" y="1849982"/>
              <a:ext cx="603126" cy="172051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B48BA6-B9CA-467A-B6E3-D373EB107F9C}"/>
              </a:ext>
            </a:extLst>
          </p:cNvPr>
          <p:cNvGrpSpPr/>
          <p:nvPr/>
        </p:nvGrpSpPr>
        <p:grpSpPr>
          <a:xfrm>
            <a:off x="7521189" y="1499787"/>
            <a:ext cx="349250" cy="1098318"/>
            <a:chOff x="7542448" y="1096897"/>
            <a:chExt cx="788484" cy="24796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81E61-5660-4C6F-83E6-F4CB4FA80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72" r="38627"/>
            <a:stretch/>
          </p:blipFill>
          <p:spPr>
            <a:xfrm>
              <a:off x="7739378" y="1855998"/>
              <a:ext cx="390525" cy="17205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BABC78B-7222-419D-AA52-7FB904698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76" r="26340"/>
            <a:stretch/>
          </p:blipFill>
          <p:spPr>
            <a:xfrm rot="10800000">
              <a:off x="7542448" y="1096897"/>
              <a:ext cx="201028" cy="17205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FA16F4-193F-41C5-A7F5-EAEA45A30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8" r="61858"/>
            <a:stretch/>
          </p:blipFill>
          <p:spPr>
            <a:xfrm rot="10800000">
              <a:off x="8129904" y="1096897"/>
              <a:ext cx="201028" cy="1720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100662-F764-4117-9449-F7381378DA92}"/>
              </a:ext>
            </a:extLst>
          </p:cNvPr>
          <p:cNvGrpSpPr/>
          <p:nvPr/>
        </p:nvGrpSpPr>
        <p:grpSpPr>
          <a:xfrm>
            <a:off x="280156" y="1846845"/>
            <a:ext cx="1177097" cy="762083"/>
            <a:chOff x="280156" y="1846845"/>
            <a:chExt cx="2657473" cy="172051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33FB8A-110D-401F-A19A-BFF0CBFE8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72" r="38627"/>
            <a:stretch/>
          </p:blipFill>
          <p:spPr>
            <a:xfrm>
              <a:off x="1411351" y="1846845"/>
              <a:ext cx="390525" cy="172051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D1CD4D-F369-4F9D-92B6-E786DCAD0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76" r="26340"/>
            <a:stretch/>
          </p:blipFill>
          <p:spPr>
            <a:xfrm rot="16618695">
              <a:off x="1976857" y="1410189"/>
              <a:ext cx="201028" cy="17205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4E9D9D-F91A-467B-8EFC-2B2E5D22A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8" r="61858"/>
            <a:stretch/>
          </p:blipFill>
          <p:spPr>
            <a:xfrm rot="5102215">
              <a:off x="1039900" y="1403207"/>
              <a:ext cx="201028" cy="1720516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3657565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5964076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839154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15029E-54DC-4DB7-82E4-C5F60C938F4A}"/>
              </a:ext>
            </a:extLst>
          </p:cNvPr>
          <p:cNvSpPr/>
          <p:nvPr/>
        </p:nvSpPr>
        <p:spPr>
          <a:xfrm rot="5400000">
            <a:off x="10237710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1229723" y="1947650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180316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6468067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8412528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62178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10346300" y="3904049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4E542F-184D-4302-BB3A-52B2D0596A84}"/>
              </a:ext>
            </a:extLst>
          </p:cNvPr>
          <p:cNvCxnSpPr>
            <a:cxnSpLocks/>
          </p:cNvCxnSpPr>
          <p:nvPr/>
        </p:nvCxnSpPr>
        <p:spPr>
          <a:xfrm>
            <a:off x="7889021" y="484012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E21D-3917-486F-ABC3-170C380BF2A6}"/>
              </a:ext>
            </a:extLst>
          </p:cNvPr>
          <p:cNvCxnSpPr>
            <a:cxnSpLocks/>
          </p:cNvCxnSpPr>
          <p:nvPr/>
        </p:nvCxnSpPr>
        <p:spPr>
          <a:xfrm>
            <a:off x="2192453" y="484012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B042E6-CA71-46AD-B7B3-EE83EDFC8284}"/>
              </a:ext>
            </a:extLst>
          </p:cNvPr>
          <p:cNvCxnSpPr>
            <a:cxnSpLocks/>
          </p:cNvCxnSpPr>
          <p:nvPr/>
        </p:nvCxnSpPr>
        <p:spPr>
          <a:xfrm>
            <a:off x="4091309" y="484012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D2EFAA-FFD9-4E59-B059-25ACDECD5EFF}"/>
              </a:ext>
            </a:extLst>
          </p:cNvPr>
          <p:cNvCxnSpPr>
            <a:cxnSpLocks/>
          </p:cNvCxnSpPr>
          <p:nvPr/>
        </p:nvCxnSpPr>
        <p:spPr>
          <a:xfrm>
            <a:off x="5990165" y="484012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CA583-B6BD-4430-966F-9ACB9A1DE37B}"/>
              </a:ext>
            </a:extLst>
          </p:cNvPr>
          <p:cNvCxnSpPr>
            <a:cxnSpLocks/>
          </p:cNvCxnSpPr>
          <p:nvPr/>
        </p:nvCxnSpPr>
        <p:spPr>
          <a:xfrm>
            <a:off x="293597" y="484012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3B018-0A82-4DC6-8C7F-AB75D0FC3F25}"/>
              </a:ext>
            </a:extLst>
          </p:cNvPr>
          <p:cNvCxnSpPr>
            <a:cxnSpLocks/>
          </p:cNvCxnSpPr>
          <p:nvPr/>
        </p:nvCxnSpPr>
        <p:spPr>
          <a:xfrm>
            <a:off x="7889021" y="21015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124F8E-8BD4-45CF-ABDA-B8110255BCEA}"/>
              </a:ext>
            </a:extLst>
          </p:cNvPr>
          <p:cNvCxnSpPr>
            <a:cxnSpLocks/>
          </p:cNvCxnSpPr>
          <p:nvPr/>
        </p:nvCxnSpPr>
        <p:spPr>
          <a:xfrm>
            <a:off x="2192453" y="21015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3CB71E-57D7-488A-AF88-AF8CF6648A0A}"/>
              </a:ext>
            </a:extLst>
          </p:cNvPr>
          <p:cNvCxnSpPr>
            <a:cxnSpLocks/>
          </p:cNvCxnSpPr>
          <p:nvPr/>
        </p:nvCxnSpPr>
        <p:spPr>
          <a:xfrm>
            <a:off x="4091309" y="21015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3DB58A-6970-4682-A2BE-427CB1BA33ED}"/>
              </a:ext>
            </a:extLst>
          </p:cNvPr>
          <p:cNvCxnSpPr>
            <a:cxnSpLocks/>
          </p:cNvCxnSpPr>
          <p:nvPr/>
        </p:nvCxnSpPr>
        <p:spPr>
          <a:xfrm>
            <a:off x="5990165" y="21015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293597" y="21015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0F31F3-5DED-4DD7-A5B7-3E4E103F671E}"/>
              </a:ext>
            </a:extLst>
          </p:cNvPr>
          <p:cNvSpPr txBox="1"/>
          <p:nvPr/>
        </p:nvSpPr>
        <p:spPr>
          <a:xfrm>
            <a:off x="4602985" y="4533904"/>
            <a:ext cx="61406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flip |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31C9E-09E5-4076-AED8-400E4FD4497E}"/>
              </a:ext>
            </a:extLst>
          </p:cNvPr>
          <p:cNvSpPr txBox="1"/>
          <p:nvPr/>
        </p:nvSpPr>
        <p:spPr>
          <a:xfrm>
            <a:off x="2430119" y="4533904"/>
            <a:ext cx="118666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move forward |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78F3D1-8D3B-4961-B908-CC707714DF59}"/>
              </a:ext>
            </a:extLst>
          </p:cNvPr>
          <p:cNvSpPr txBox="1"/>
          <p:nvPr/>
        </p:nvSpPr>
        <p:spPr>
          <a:xfrm>
            <a:off x="6532085" y="4533904"/>
            <a:ext cx="54313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left |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9702E-FFE4-48D8-A0ED-89414CD6C393}"/>
              </a:ext>
            </a:extLst>
          </p:cNvPr>
          <p:cNvSpPr txBox="1"/>
          <p:nvPr/>
        </p:nvSpPr>
        <p:spPr>
          <a:xfrm>
            <a:off x="8338209" y="4533904"/>
            <a:ext cx="60509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right | 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735183" y="4533904"/>
            <a:ext cx="647301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start | 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552B64-E1EA-4510-86E5-B6E16BBC2DD2}"/>
              </a:ext>
            </a:extLst>
          </p:cNvPr>
          <p:cNvCxnSpPr>
            <a:cxnSpLocks/>
          </p:cNvCxnSpPr>
          <p:nvPr/>
        </p:nvCxnSpPr>
        <p:spPr>
          <a:xfrm>
            <a:off x="9787876" y="484012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AF9E4B-E49F-47E2-8645-915044DF16EA}"/>
              </a:ext>
            </a:extLst>
          </p:cNvPr>
          <p:cNvCxnSpPr>
            <a:cxnSpLocks/>
          </p:cNvCxnSpPr>
          <p:nvPr/>
        </p:nvCxnSpPr>
        <p:spPr>
          <a:xfrm>
            <a:off x="9787876" y="21015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E25215-483B-4966-AF01-05F1D0FA0B23}"/>
              </a:ext>
            </a:extLst>
          </p:cNvPr>
          <p:cNvSpPr txBox="1"/>
          <p:nvPr/>
        </p:nvSpPr>
        <p:spPr>
          <a:xfrm>
            <a:off x="10289856" y="4533904"/>
            <a:ext cx="68598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land | 5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CADDA6-8FA6-4AEF-8FCF-5ABC5ECE70E5}"/>
              </a:ext>
            </a:extLst>
          </p:cNvPr>
          <p:cNvSpPr/>
          <p:nvPr/>
        </p:nvSpPr>
        <p:spPr>
          <a:xfrm rot="5400000">
            <a:off x="2982610" y="4074600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9717E0C2-739C-45CF-AAED-80D679E5146F}"/>
              </a:ext>
            </a:extLst>
          </p:cNvPr>
          <p:cNvSpPr/>
          <p:nvPr/>
        </p:nvSpPr>
        <p:spPr>
          <a:xfrm rot="5400000">
            <a:off x="2808165" y="4074599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E8A33D-BDA8-4F6A-816A-FAB55DCDEA6A}"/>
              </a:ext>
            </a:extLst>
          </p:cNvPr>
          <p:cNvGrpSpPr/>
          <p:nvPr/>
        </p:nvGrpSpPr>
        <p:grpSpPr>
          <a:xfrm rot="5400000">
            <a:off x="4667447" y="3953690"/>
            <a:ext cx="476527" cy="474013"/>
            <a:chOff x="10227643" y="3788448"/>
            <a:chExt cx="598921" cy="581187"/>
          </a:xfrm>
        </p:grpSpPr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3920F21E-F69F-4352-91BF-406349FFA30D}"/>
                </a:ext>
              </a:extLst>
            </p:cNvPr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55" name="Arrow: Curved Down 54">
              <a:extLst>
                <a:ext uri="{FF2B5EF4-FFF2-40B4-BE49-F238E27FC236}">
                  <a16:creationId xmlns:a16="http://schemas.microsoft.com/office/drawing/2014/main" id="{3526F833-E52B-441F-8853-389A4409578E}"/>
                </a:ext>
              </a:extLst>
            </p:cNvPr>
            <p:cNvSpPr/>
            <p:nvPr/>
          </p:nvSpPr>
          <p:spPr>
            <a:xfrm rot="5400000" flipH="1" flipV="1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CACD90A-0913-442A-99D2-3655AB92F59F}"/>
              </a:ext>
            </a:extLst>
          </p:cNvPr>
          <p:cNvCxnSpPr/>
          <p:nvPr/>
        </p:nvCxnSpPr>
        <p:spPr>
          <a:xfrm>
            <a:off x="966649" y="3008439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ACE0A2D-8622-4D7D-8F65-6BAA34EA005E}"/>
              </a:ext>
            </a:extLst>
          </p:cNvPr>
          <p:cNvCxnSpPr>
            <a:cxnSpLocks/>
          </p:cNvCxnSpPr>
          <p:nvPr/>
        </p:nvCxnSpPr>
        <p:spPr>
          <a:xfrm flipV="1">
            <a:off x="940798" y="3017860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020BC9B-820D-4B7B-B314-AB4B20B8C0FB}"/>
              </a:ext>
            </a:extLst>
          </p:cNvPr>
          <p:cNvCxnSpPr>
            <a:cxnSpLocks/>
          </p:cNvCxnSpPr>
          <p:nvPr/>
        </p:nvCxnSpPr>
        <p:spPr>
          <a:xfrm flipV="1">
            <a:off x="909913" y="3416016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17CD576-6A05-4EAC-A813-0D98A85DCB7F}"/>
              </a:ext>
            </a:extLst>
          </p:cNvPr>
          <p:cNvCxnSpPr>
            <a:cxnSpLocks/>
          </p:cNvCxnSpPr>
          <p:nvPr/>
        </p:nvCxnSpPr>
        <p:spPr>
          <a:xfrm flipV="1">
            <a:off x="936643" y="3215583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C010592-2AE3-4931-8084-911A02ED2AEB}"/>
              </a:ext>
            </a:extLst>
          </p:cNvPr>
          <p:cNvCxnSpPr>
            <a:cxnSpLocks/>
          </p:cNvCxnSpPr>
          <p:nvPr/>
        </p:nvCxnSpPr>
        <p:spPr>
          <a:xfrm flipH="1" flipV="1">
            <a:off x="1160969" y="3016662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BAB96A0-7AFB-4E02-89E0-A9642EBC2937}"/>
              </a:ext>
            </a:extLst>
          </p:cNvPr>
          <p:cNvCxnSpPr>
            <a:cxnSpLocks/>
          </p:cNvCxnSpPr>
          <p:nvPr/>
        </p:nvCxnSpPr>
        <p:spPr>
          <a:xfrm flipV="1">
            <a:off x="1190229" y="3206862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C7AAA2-8D96-42AD-B048-6B6E588146EB}"/>
              </a:ext>
            </a:extLst>
          </p:cNvPr>
          <p:cNvCxnSpPr>
            <a:cxnSpLocks/>
          </p:cNvCxnSpPr>
          <p:nvPr/>
        </p:nvCxnSpPr>
        <p:spPr>
          <a:xfrm flipV="1">
            <a:off x="1067006" y="2636696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D3CD49F-393A-4EC9-BFC8-BAC6A8D448E4}"/>
              </a:ext>
            </a:extLst>
          </p:cNvPr>
          <p:cNvCxnSpPr>
            <a:cxnSpLocks/>
          </p:cNvCxnSpPr>
          <p:nvPr/>
        </p:nvCxnSpPr>
        <p:spPr>
          <a:xfrm flipV="1">
            <a:off x="929968" y="3416016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6FDD4D8-D05B-4799-A590-F49433131AE7}"/>
              </a:ext>
            </a:extLst>
          </p:cNvPr>
          <p:cNvCxnSpPr>
            <a:cxnSpLocks/>
          </p:cNvCxnSpPr>
          <p:nvPr/>
        </p:nvCxnSpPr>
        <p:spPr>
          <a:xfrm flipH="1" flipV="1">
            <a:off x="1190197" y="3401941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F70ECED-BC07-47DF-AA25-795E0E37F4BB}"/>
              </a:ext>
            </a:extLst>
          </p:cNvPr>
          <p:cNvCxnSpPr>
            <a:cxnSpLocks/>
          </p:cNvCxnSpPr>
          <p:nvPr/>
        </p:nvCxnSpPr>
        <p:spPr>
          <a:xfrm flipH="1" flipV="1">
            <a:off x="1196903" y="3401940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74878FB-F3E2-4FB2-BAF7-27972F4FE243}"/>
              </a:ext>
            </a:extLst>
          </p:cNvPr>
          <p:cNvCxnSpPr>
            <a:cxnSpLocks/>
          </p:cNvCxnSpPr>
          <p:nvPr/>
        </p:nvCxnSpPr>
        <p:spPr>
          <a:xfrm flipV="1">
            <a:off x="928680" y="2639603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AB425DA-6970-435A-94B8-D64120357B83}"/>
              </a:ext>
            </a:extLst>
          </p:cNvPr>
          <p:cNvCxnSpPr>
            <a:cxnSpLocks/>
          </p:cNvCxnSpPr>
          <p:nvPr/>
        </p:nvCxnSpPr>
        <p:spPr>
          <a:xfrm flipV="1">
            <a:off x="1217037" y="2461897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1FDD6AA-760C-4EAF-AEBE-69136B6044A8}"/>
              </a:ext>
            </a:extLst>
          </p:cNvPr>
          <p:cNvCxnSpPr>
            <a:cxnSpLocks/>
          </p:cNvCxnSpPr>
          <p:nvPr/>
        </p:nvCxnSpPr>
        <p:spPr>
          <a:xfrm flipV="1">
            <a:off x="1250584" y="2284043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382F170-6710-4CD9-B007-531778060707}"/>
              </a:ext>
            </a:extLst>
          </p:cNvPr>
          <p:cNvCxnSpPr>
            <a:cxnSpLocks/>
          </p:cNvCxnSpPr>
          <p:nvPr/>
        </p:nvCxnSpPr>
        <p:spPr>
          <a:xfrm>
            <a:off x="1090633" y="2639604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11BB04C-CB79-4C35-9FDE-BAA9D4CA85F9}"/>
              </a:ext>
            </a:extLst>
          </p:cNvPr>
          <p:cNvCxnSpPr>
            <a:cxnSpLocks/>
          </p:cNvCxnSpPr>
          <p:nvPr/>
        </p:nvCxnSpPr>
        <p:spPr>
          <a:xfrm>
            <a:off x="900344" y="2490966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43B3F09-63CD-44EE-813A-714346DA8CDF}"/>
              </a:ext>
            </a:extLst>
          </p:cNvPr>
          <p:cNvCxnSpPr>
            <a:cxnSpLocks/>
          </p:cNvCxnSpPr>
          <p:nvPr/>
        </p:nvCxnSpPr>
        <p:spPr>
          <a:xfrm flipH="1" flipV="1">
            <a:off x="897182" y="2306435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CFA7B96-B1DD-413D-9877-04FC25807925}"/>
              </a:ext>
            </a:extLst>
          </p:cNvPr>
          <p:cNvCxnSpPr>
            <a:cxnSpLocks/>
          </p:cNvCxnSpPr>
          <p:nvPr/>
        </p:nvCxnSpPr>
        <p:spPr>
          <a:xfrm flipV="1">
            <a:off x="1077607" y="2533945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0DFF0BF-A608-4E75-A968-3DFDD1AB4BDB}"/>
              </a:ext>
            </a:extLst>
          </p:cNvPr>
          <p:cNvCxnSpPr>
            <a:cxnSpLocks/>
          </p:cNvCxnSpPr>
          <p:nvPr/>
        </p:nvCxnSpPr>
        <p:spPr>
          <a:xfrm flipV="1">
            <a:off x="989288" y="2524863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A1A9F08F-5B26-4E6C-8988-6A3728090D23}"/>
              </a:ext>
            </a:extLst>
          </p:cNvPr>
          <p:cNvSpPr/>
          <p:nvPr/>
        </p:nvSpPr>
        <p:spPr>
          <a:xfrm>
            <a:off x="1244236" y="244891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BBB776DB-4208-45B6-809F-68CB6E33B396}"/>
              </a:ext>
            </a:extLst>
          </p:cNvPr>
          <p:cNvSpPr/>
          <p:nvPr/>
        </p:nvSpPr>
        <p:spPr>
          <a:xfrm>
            <a:off x="1252988" y="226422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55A88E-38B4-497F-9CE6-85A9BD86F984}"/>
              </a:ext>
            </a:extLst>
          </p:cNvPr>
          <p:cNvSpPr/>
          <p:nvPr/>
        </p:nvSpPr>
        <p:spPr>
          <a:xfrm>
            <a:off x="1210954" y="263014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4CEE5C1-16A2-41C9-A376-2426EF9258BE}"/>
              </a:ext>
            </a:extLst>
          </p:cNvPr>
          <p:cNvSpPr/>
          <p:nvPr/>
        </p:nvSpPr>
        <p:spPr>
          <a:xfrm>
            <a:off x="1106370" y="2518270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16366CF-F9C9-4732-84DF-8A0D3C3DEEB3}"/>
              </a:ext>
            </a:extLst>
          </p:cNvPr>
          <p:cNvSpPr/>
          <p:nvPr/>
        </p:nvSpPr>
        <p:spPr>
          <a:xfrm>
            <a:off x="970971" y="2536989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FBE1E34F-04B6-4397-9E5E-DC59A618CD71}"/>
              </a:ext>
            </a:extLst>
          </p:cNvPr>
          <p:cNvSpPr/>
          <p:nvPr/>
        </p:nvSpPr>
        <p:spPr>
          <a:xfrm>
            <a:off x="913207" y="265637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3414E3A-A562-491D-AE62-8CBB1683AD36}"/>
              </a:ext>
            </a:extLst>
          </p:cNvPr>
          <p:cNvSpPr/>
          <p:nvPr/>
        </p:nvSpPr>
        <p:spPr>
          <a:xfrm>
            <a:off x="892420" y="2469868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5A74129-E4C2-463C-95E2-9E3A650E0442}"/>
              </a:ext>
            </a:extLst>
          </p:cNvPr>
          <p:cNvSpPr/>
          <p:nvPr/>
        </p:nvSpPr>
        <p:spPr>
          <a:xfrm>
            <a:off x="891918" y="227960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B608BD0-7F70-4985-ABD1-B192171733EA}"/>
              </a:ext>
            </a:extLst>
          </p:cNvPr>
          <p:cNvSpPr/>
          <p:nvPr/>
        </p:nvSpPr>
        <p:spPr>
          <a:xfrm>
            <a:off x="1063320" y="262646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314D69F-596E-4623-B239-12CA30C048E0}"/>
              </a:ext>
            </a:extLst>
          </p:cNvPr>
          <p:cNvSpPr/>
          <p:nvPr/>
        </p:nvSpPr>
        <p:spPr>
          <a:xfrm>
            <a:off x="1075624" y="2983595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FF55973-97AE-4CFE-B301-09A93D487E69}"/>
              </a:ext>
            </a:extLst>
          </p:cNvPr>
          <p:cNvSpPr/>
          <p:nvPr/>
        </p:nvSpPr>
        <p:spPr>
          <a:xfrm>
            <a:off x="1155880" y="2997799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F80ED69-F89A-4E1D-888B-95095BB6E957}"/>
              </a:ext>
            </a:extLst>
          </p:cNvPr>
          <p:cNvSpPr/>
          <p:nvPr/>
        </p:nvSpPr>
        <p:spPr>
          <a:xfrm>
            <a:off x="947648" y="3001278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F27B7D4-7531-4900-B64F-47A1F66CB630}"/>
              </a:ext>
            </a:extLst>
          </p:cNvPr>
          <p:cNvSpPr/>
          <p:nvPr/>
        </p:nvSpPr>
        <p:spPr>
          <a:xfrm>
            <a:off x="1195639" y="3193110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B1B9221-F689-439D-9E8C-7DF15CC7408C}"/>
              </a:ext>
            </a:extLst>
          </p:cNvPr>
          <p:cNvSpPr/>
          <p:nvPr/>
        </p:nvSpPr>
        <p:spPr>
          <a:xfrm>
            <a:off x="921721" y="3201831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924AA88-C88A-4A98-B4DD-055E0362AB6B}"/>
              </a:ext>
            </a:extLst>
          </p:cNvPr>
          <p:cNvSpPr/>
          <p:nvPr/>
        </p:nvSpPr>
        <p:spPr>
          <a:xfrm>
            <a:off x="1180998" y="3390003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EA1CE26-034F-4473-9F7D-A9B992CB651C}"/>
              </a:ext>
            </a:extLst>
          </p:cNvPr>
          <p:cNvSpPr/>
          <p:nvPr/>
        </p:nvSpPr>
        <p:spPr>
          <a:xfrm>
            <a:off x="1258925" y="3444761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EF0F5F8-29F6-43A7-A178-FCFEC889DAFA}"/>
              </a:ext>
            </a:extLst>
          </p:cNvPr>
          <p:cNvSpPr/>
          <p:nvPr/>
        </p:nvSpPr>
        <p:spPr>
          <a:xfrm>
            <a:off x="1212303" y="3480440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34EE26A-559B-48DB-80B2-10DFDF714C6C}"/>
              </a:ext>
            </a:extLst>
          </p:cNvPr>
          <p:cNvSpPr/>
          <p:nvPr/>
        </p:nvSpPr>
        <p:spPr>
          <a:xfrm>
            <a:off x="924155" y="3404847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9D8E0D9-3761-4918-9E1E-F1608773D910}"/>
              </a:ext>
            </a:extLst>
          </p:cNvPr>
          <p:cNvSpPr/>
          <p:nvPr/>
        </p:nvSpPr>
        <p:spPr>
          <a:xfrm>
            <a:off x="887157" y="34719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2A25C3B-00F9-4BE4-913D-FA4383DDF2E4}"/>
              </a:ext>
            </a:extLst>
          </p:cNvPr>
          <p:cNvSpPr/>
          <p:nvPr/>
        </p:nvSpPr>
        <p:spPr>
          <a:xfrm>
            <a:off x="928858" y="3479273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1712396-59AD-4AAA-B81B-50D56D81EB3C}"/>
              </a:ext>
            </a:extLst>
          </p:cNvPr>
          <p:cNvCxnSpPr/>
          <p:nvPr/>
        </p:nvCxnSpPr>
        <p:spPr>
          <a:xfrm>
            <a:off x="2931267" y="2993690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3C45977-1E28-42BA-9098-4FDDEAC903B4}"/>
              </a:ext>
            </a:extLst>
          </p:cNvPr>
          <p:cNvCxnSpPr>
            <a:cxnSpLocks/>
          </p:cNvCxnSpPr>
          <p:nvPr/>
        </p:nvCxnSpPr>
        <p:spPr>
          <a:xfrm flipV="1">
            <a:off x="2905416" y="3003111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442CE7-CCCB-4DF2-929D-27BF2407BF19}"/>
              </a:ext>
            </a:extLst>
          </p:cNvPr>
          <p:cNvCxnSpPr>
            <a:cxnSpLocks/>
          </p:cNvCxnSpPr>
          <p:nvPr/>
        </p:nvCxnSpPr>
        <p:spPr>
          <a:xfrm flipV="1">
            <a:off x="2874531" y="3401267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5D265EB-0E7B-40BC-A3E5-47A6F0827400}"/>
              </a:ext>
            </a:extLst>
          </p:cNvPr>
          <p:cNvCxnSpPr>
            <a:cxnSpLocks/>
          </p:cNvCxnSpPr>
          <p:nvPr/>
        </p:nvCxnSpPr>
        <p:spPr>
          <a:xfrm flipV="1">
            <a:off x="2901261" y="3200834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8E7BB9F-161B-4ECE-AB17-101C65C29510}"/>
              </a:ext>
            </a:extLst>
          </p:cNvPr>
          <p:cNvCxnSpPr>
            <a:cxnSpLocks/>
          </p:cNvCxnSpPr>
          <p:nvPr/>
        </p:nvCxnSpPr>
        <p:spPr>
          <a:xfrm flipH="1" flipV="1">
            <a:off x="3125587" y="3001913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1BDFE49-AFAD-4A46-AB7D-97BE1956B77E}"/>
              </a:ext>
            </a:extLst>
          </p:cNvPr>
          <p:cNvCxnSpPr>
            <a:cxnSpLocks/>
          </p:cNvCxnSpPr>
          <p:nvPr/>
        </p:nvCxnSpPr>
        <p:spPr>
          <a:xfrm flipV="1">
            <a:off x="3154847" y="3192113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69257E3-49FF-4A57-8026-42B502FDD1BD}"/>
              </a:ext>
            </a:extLst>
          </p:cNvPr>
          <p:cNvCxnSpPr>
            <a:cxnSpLocks/>
          </p:cNvCxnSpPr>
          <p:nvPr/>
        </p:nvCxnSpPr>
        <p:spPr>
          <a:xfrm flipV="1">
            <a:off x="3031624" y="2621947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3AAF542-3E22-4BFE-9E3F-64C3F857FA0A}"/>
              </a:ext>
            </a:extLst>
          </p:cNvPr>
          <p:cNvCxnSpPr>
            <a:cxnSpLocks/>
          </p:cNvCxnSpPr>
          <p:nvPr/>
        </p:nvCxnSpPr>
        <p:spPr>
          <a:xfrm flipV="1">
            <a:off x="2894586" y="3401267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C5336FD-D5F5-4FC0-A3A0-23FC9B6C5145}"/>
              </a:ext>
            </a:extLst>
          </p:cNvPr>
          <p:cNvCxnSpPr>
            <a:cxnSpLocks/>
          </p:cNvCxnSpPr>
          <p:nvPr/>
        </p:nvCxnSpPr>
        <p:spPr>
          <a:xfrm flipH="1" flipV="1">
            <a:off x="3154815" y="3387192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5B384D3-67F4-43AC-A00B-EA47D74B1AF1}"/>
              </a:ext>
            </a:extLst>
          </p:cNvPr>
          <p:cNvCxnSpPr>
            <a:cxnSpLocks/>
          </p:cNvCxnSpPr>
          <p:nvPr/>
        </p:nvCxnSpPr>
        <p:spPr>
          <a:xfrm flipH="1" flipV="1">
            <a:off x="3161521" y="3387191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859C700-FFC0-4715-938C-C135BD8C6D49}"/>
              </a:ext>
            </a:extLst>
          </p:cNvPr>
          <p:cNvCxnSpPr>
            <a:cxnSpLocks/>
          </p:cNvCxnSpPr>
          <p:nvPr/>
        </p:nvCxnSpPr>
        <p:spPr>
          <a:xfrm flipV="1">
            <a:off x="2893298" y="2624854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F62DF4F-2523-4F36-BBF3-A6A506AE452C}"/>
              </a:ext>
            </a:extLst>
          </p:cNvPr>
          <p:cNvCxnSpPr>
            <a:cxnSpLocks/>
          </p:cNvCxnSpPr>
          <p:nvPr/>
        </p:nvCxnSpPr>
        <p:spPr>
          <a:xfrm>
            <a:off x="3181655" y="2624856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AE73652-E7C8-4E11-A0DB-4AAE1783C319}"/>
              </a:ext>
            </a:extLst>
          </p:cNvPr>
          <p:cNvCxnSpPr>
            <a:cxnSpLocks/>
          </p:cNvCxnSpPr>
          <p:nvPr/>
        </p:nvCxnSpPr>
        <p:spPr>
          <a:xfrm>
            <a:off x="3381748" y="2624473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972626E-A9C6-4EBA-AD0C-6BB2F76EACE0}"/>
              </a:ext>
            </a:extLst>
          </p:cNvPr>
          <p:cNvCxnSpPr>
            <a:cxnSpLocks/>
          </p:cNvCxnSpPr>
          <p:nvPr/>
        </p:nvCxnSpPr>
        <p:spPr>
          <a:xfrm>
            <a:off x="3055251" y="2624855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0F8DBA6-857D-410E-9331-EC1E0902DE7A}"/>
              </a:ext>
            </a:extLst>
          </p:cNvPr>
          <p:cNvCxnSpPr>
            <a:cxnSpLocks/>
          </p:cNvCxnSpPr>
          <p:nvPr/>
        </p:nvCxnSpPr>
        <p:spPr>
          <a:xfrm>
            <a:off x="2700233" y="2655126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C83B9A3-6583-4828-85A7-486831555AD2}"/>
              </a:ext>
            </a:extLst>
          </p:cNvPr>
          <p:cNvCxnSpPr>
            <a:cxnSpLocks/>
          </p:cNvCxnSpPr>
          <p:nvPr/>
        </p:nvCxnSpPr>
        <p:spPr>
          <a:xfrm flipH="1">
            <a:off x="2512272" y="2658683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7052ABF-5176-4D4C-A3CB-B385486E24C7}"/>
              </a:ext>
            </a:extLst>
          </p:cNvPr>
          <p:cNvCxnSpPr>
            <a:cxnSpLocks/>
          </p:cNvCxnSpPr>
          <p:nvPr/>
        </p:nvCxnSpPr>
        <p:spPr>
          <a:xfrm flipV="1">
            <a:off x="3042225" y="2519196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E095497-3EAE-4931-8407-A0BC614A7073}"/>
              </a:ext>
            </a:extLst>
          </p:cNvPr>
          <p:cNvCxnSpPr>
            <a:cxnSpLocks/>
          </p:cNvCxnSpPr>
          <p:nvPr/>
        </p:nvCxnSpPr>
        <p:spPr>
          <a:xfrm flipV="1">
            <a:off x="2953906" y="2510114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C21EDA1F-86DF-4E1D-9372-89FC3C0B109C}"/>
              </a:ext>
            </a:extLst>
          </p:cNvPr>
          <p:cNvSpPr/>
          <p:nvPr/>
        </p:nvSpPr>
        <p:spPr>
          <a:xfrm>
            <a:off x="3361883" y="262468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B12F64E-54BE-47BF-9D66-8EE91B318531}"/>
              </a:ext>
            </a:extLst>
          </p:cNvPr>
          <p:cNvSpPr/>
          <p:nvPr/>
        </p:nvSpPr>
        <p:spPr>
          <a:xfrm>
            <a:off x="3557508" y="2615397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8A01C35-5DE7-4431-A6BF-D8E952E03867}"/>
              </a:ext>
            </a:extLst>
          </p:cNvPr>
          <p:cNvSpPr/>
          <p:nvPr/>
        </p:nvSpPr>
        <p:spPr>
          <a:xfrm>
            <a:off x="3175572" y="2615397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F75B57A-6F27-493F-9E04-7DAA786814DF}"/>
              </a:ext>
            </a:extLst>
          </p:cNvPr>
          <p:cNvSpPr/>
          <p:nvPr/>
        </p:nvSpPr>
        <p:spPr>
          <a:xfrm>
            <a:off x="3070988" y="2503521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D00ED76-2B49-4DC6-9A46-D0D79FD8DB68}"/>
              </a:ext>
            </a:extLst>
          </p:cNvPr>
          <p:cNvSpPr/>
          <p:nvPr/>
        </p:nvSpPr>
        <p:spPr>
          <a:xfrm>
            <a:off x="2935589" y="2522240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DDA0D40-9206-483F-A65F-EE3F9C413861}"/>
              </a:ext>
            </a:extLst>
          </p:cNvPr>
          <p:cNvSpPr/>
          <p:nvPr/>
        </p:nvSpPr>
        <p:spPr>
          <a:xfrm>
            <a:off x="2877825" y="264162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093C2ACE-F757-4858-A5CB-0DF389A8F528}"/>
              </a:ext>
            </a:extLst>
          </p:cNvPr>
          <p:cNvSpPr/>
          <p:nvPr/>
        </p:nvSpPr>
        <p:spPr>
          <a:xfrm>
            <a:off x="2679159" y="2648219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34FDA03-92F3-4E2C-B3ED-A461AF56D7D8}"/>
              </a:ext>
            </a:extLst>
          </p:cNvPr>
          <p:cNvSpPr/>
          <p:nvPr/>
        </p:nvSpPr>
        <p:spPr>
          <a:xfrm>
            <a:off x="2492178" y="2660203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C60B21ED-7BDD-47CC-9028-8E9B664BE5D4}"/>
              </a:ext>
            </a:extLst>
          </p:cNvPr>
          <p:cNvSpPr/>
          <p:nvPr/>
        </p:nvSpPr>
        <p:spPr>
          <a:xfrm>
            <a:off x="3027938" y="26117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502C51B-908A-4BA0-A7A2-19AC26F4557E}"/>
              </a:ext>
            </a:extLst>
          </p:cNvPr>
          <p:cNvSpPr/>
          <p:nvPr/>
        </p:nvSpPr>
        <p:spPr>
          <a:xfrm>
            <a:off x="3040242" y="2968846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C60A001-FA80-4BB7-A4B2-DB778BA69A8F}"/>
              </a:ext>
            </a:extLst>
          </p:cNvPr>
          <p:cNvSpPr/>
          <p:nvPr/>
        </p:nvSpPr>
        <p:spPr>
          <a:xfrm>
            <a:off x="3120498" y="2983050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5CD92BA-BEBB-4F63-B4F1-B913A12F70C4}"/>
              </a:ext>
            </a:extLst>
          </p:cNvPr>
          <p:cNvSpPr/>
          <p:nvPr/>
        </p:nvSpPr>
        <p:spPr>
          <a:xfrm>
            <a:off x="2912266" y="2986529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1A6F956F-1F1F-4C42-8C82-E11C7DDDE50A}"/>
              </a:ext>
            </a:extLst>
          </p:cNvPr>
          <p:cNvSpPr/>
          <p:nvPr/>
        </p:nvSpPr>
        <p:spPr>
          <a:xfrm>
            <a:off x="3160257" y="3178361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7BD8063-70E1-47DE-8724-3AFCC2DF2EA4}"/>
              </a:ext>
            </a:extLst>
          </p:cNvPr>
          <p:cNvSpPr/>
          <p:nvPr/>
        </p:nvSpPr>
        <p:spPr>
          <a:xfrm>
            <a:off x="2886339" y="3187082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C35019F4-DD70-48A2-A4BC-142B77950169}"/>
              </a:ext>
            </a:extLst>
          </p:cNvPr>
          <p:cNvSpPr/>
          <p:nvPr/>
        </p:nvSpPr>
        <p:spPr>
          <a:xfrm>
            <a:off x="3145616" y="3375254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693D6EB-9ADE-4FAB-AF09-B9279C66B41A}"/>
              </a:ext>
            </a:extLst>
          </p:cNvPr>
          <p:cNvSpPr/>
          <p:nvPr/>
        </p:nvSpPr>
        <p:spPr>
          <a:xfrm>
            <a:off x="3223543" y="34300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A7749548-4E7B-4D85-8376-6B384AAE8A0E}"/>
              </a:ext>
            </a:extLst>
          </p:cNvPr>
          <p:cNvSpPr/>
          <p:nvPr/>
        </p:nvSpPr>
        <p:spPr>
          <a:xfrm>
            <a:off x="3176921" y="3465691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9C69C85-1F1B-4371-ADAC-B1193919BBB5}"/>
              </a:ext>
            </a:extLst>
          </p:cNvPr>
          <p:cNvSpPr/>
          <p:nvPr/>
        </p:nvSpPr>
        <p:spPr>
          <a:xfrm>
            <a:off x="2888773" y="3390098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84C6E5C-C423-4FFE-8032-590EF75C5416}"/>
              </a:ext>
            </a:extLst>
          </p:cNvPr>
          <p:cNvSpPr/>
          <p:nvPr/>
        </p:nvSpPr>
        <p:spPr>
          <a:xfrm>
            <a:off x="2851775" y="3457160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75D52416-92D1-47CE-9329-8E26EDFB5A82}"/>
              </a:ext>
            </a:extLst>
          </p:cNvPr>
          <p:cNvSpPr/>
          <p:nvPr/>
        </p:nvSpPr>
        <p:spPr>
          <a:xfrm>
            <a:off x="2893476" y="346452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6CF37118-4CB5-437D-80A1-1FC83F4903A0}"/>
              </a:ext>
            </a:extLst>
          </p:cNvPr>
          <p:cNvCxnSpPr/>
          <p:nvPr/>
        </p:nvCxnSpPr>
        <p:spPr>
          <a:xfrm>
            <a:off x="4787856" y="302175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82608623-6E1E-4DDA-A3D2-95BEFC836B80}"/>
              </a:ext>
            </a:extLst>
          </p:cNvPr>
          <p:cNvCxnSpPr>
            <a:cxnSpLocks/>
          </p:cNvCxnSpPr>
          <p:nvPr/>
        </p:nvCxnSpPr>
        <p:spPr>
          <a:xfrm flipV="1">
            <a:off x="4762005" y="303117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AE63885-DE54-468C-B491-C27F1218EF42}"/>
              </a:ext>
            </a:extLst>
          </p:cNvPr>
          <p:cNvCxnSpPr>
            <a:cxnSpLocks/>
          </p:cNvCxnSpPr>
          <p:nvPr/>
        </p:nvCxnSpPr>
        <p:spPr>
          <a:xfrm flipV="1">
            <a:off x="4731120" y="342933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E16FDEC0-6460-4BA4-9CEB-7728580C04A8}"/>
              </a:ext>
            </a:extLst>
          </p:cNvPr>
          <p:cNvCxnSpPr>
            <a:cxnSpLocks/>
          </p:cNvCxnSpPr>
          <p:nvPr/>
        </p:nvCxnSpPr>
        <p:spPr>
          <a:xfrm flipV="1">
            <a:off x="4757850" y="322889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EA350A6-961F-4B23-A868-CE4A85143F0B}"/>
              </a:ext>
            </a:extLst>
          </p:cNvPr>
          <p:cNvCxnSpPr>
            <a:cxnSpLocks/>
          </p:cNvCxnSpPr>
          <p:nvPr/>
        </p:nvCxnSpPr>
        <p:spPr>
          <a:xfrm flipH="1" flipV="1">
            <a:off x="4982176" y="302997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5E2C86A9-BE50-4824-A889-0458C1989C4B}"/>
              </a:ext>
            </a:extLst>
          </p:cNvPr>
          <p:cNvCxnSpPr>
            <a:cxnSpLocks/>
          </p:cNvCxnSpPr>
          <p:nvPr/>
        </p:nvCxnSpPr>
        <p:spPr>
          <a:xfrm flipV="1">
            <a:off x="5011436" y="322017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DE916407-DB4E-4192-BEE6-BFC94297125D}"/>
              </a:ext>
            </a:extLst>
          </p:cNvPr>
          <p:cNvCxnSpPr>
            <a:cxnSpLocks/>
          </p:cNvCxnSpPr>
          <p:nvPr/>
        </p:nvCxnSpPr>
        <p:spPr>
          <a:xfrm flipV="1">
            <a:off x="4888213" y="265001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5C53930B-E1F9-433F-8342-EA781FB1CF04}"/>
              </a:ext>
            </a:extLst>
          </p:cNvPr>
          <p:cNvCxnSpPr>
            <a:cxnSpLocks/>
          </p:cNvCxnSpPr>
          <p:nvPr/>
        </p:nvCxnSpPr>
        <p:spPr>
          <a:xfrm flipV="1">
            <a:off x="4751175" y="342933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A9A6223A-FA62-419E-9DEB-DD81B04AD70E}"/>
              </a:ext>
            </a:extLst>
          </p:cNvPr>
          <p:cNvCxnSpPr>
            <a:cxnSpLocks/>
          </p:cNvCxnSpPr>
          <p:nvPr/>
        </p:nvCxnSpPr>
        <p:spPr>
          <a:xfrm flipH="1" flipV="1">
            <a:off x="5011404" y="341525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0297257-BA88-4818-8324-A96DA38E8FC1}"/>
              </a:ext>
            </a:extLst>
          </p:cNvPr>
          <p:cNvCxnSpPr>
            <a:cxnSpLocks/>
          </p:cNvCxnSpPr>
          <p:nvPr/>
        </p:nvCxnSpPr>
        <p:spPr>
          <a:xfrm flipH="1" flipV="1">
            <a:off x="5018110" y="341525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255269F-B9EF-417A-A630-035640A15E95}"/>
              </a:ext>
            </a:extLst>
          </p:cNvPr>
          <p:cNvCxnSpPr>
            <a:cxnSpLocks/>
          </p:cNvCxnSpPr>
          <p:nvPr/>
        </p:nvCxnSpPr>
        <p:spPr>
          <a:xfrm flipV="1">
            <a:off x="4749887" y="265291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02BD61AA-B46A-462F-B766-63DE74BB29FD}"/>
              </a:ext>
            </a:extLst>
          </p:cNvPr>
          <p:cNvCxnSpPr>
            <a:cxnSpLocks/>
          </p:cNvCxnSpPr>
          <p:nvPr/>
        </p:nvCxnSpPr>
        <p:spPr>
          <a:xfrm>
            <a:off x="5038244" y="2652919"/>
            <a:ext cx="144925" cy="1215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5B2DCF69-89F6-45F0-961E-F25AF2930639}"/>
              </a:ext>
            </a:extLst>
          </p:cNvPr>
          <p:cNvCxnSpPr>
            <a:cxnSpLocks/>
          </p:cNvCxnSpPr>
          <p:nvPr/>
        </p:nvCxnSpPr>
        <p:spPr>
          <a:xfrm flipH="1">
            <a:off x="5040363" y="2680292"/>
            <a:ext cx="138405" cy="21162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7FBF9190-0E53-4706-9E76-673A126ACAC7}"/>
              </a:ext>
            </a:extLst>
          </p:cNvPr>
          <p:cNvCxnSpPr>
            <a:cxnSpLocks/>
          </p:cNvCxnSpPr>
          <p:nvPr/>
        </p:nvCxnSpPr>
        <p:spPr>
          <a:xfrm>
            <a:off x="4911840" y="265291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69D30B4-6C85-421E-8278-29B7AD05406D}"/>
              </a:ext>
            </a:extLst>
          </p:cNvPr>
          <p:cNvCxnSpPr>
            <a:cxnSpLocks/>
          </p:cNvCxnSpPr>
          <p:nvPr/>
        </p:nvCxnSpPr>
        <p:spPr>
          <a:xfrm flipV="1">
            <a:off x="4614720" y="2683191"/>
            <a:ext cx="119792" cy="1085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3EBDD641-5FEF-4BF7-957D-F4DDBAC4A430}"/>
              </a:ext>
            </a:extLst>
          </p:cNvPr>
          <p:cNvCxnSpPr>
            <a:cxnSpLocks/>
          </p:cNvCxnSpPr>
          <p:nvPr/>
        </p:nvCxnSpPr>
        <p:spPr>
          <a:xfrm flipH="1" flipV="1">
            <a:off x="4624580" y="2701859"/>
            <a:ext cx="116427" cy="1277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7135BC3B-0D50-4DCF-93CF-3AFA77F772F5}"/>
              </a:ext>
            </a:extLst>
          </p:cNvPr>
          <p:cNvCxnSpPr>
            <a:cxnSpLocks/>
          </p:cNvCxnSpPr>
          <p:nvPr/>
        </p:nvCxnSpPr>
        <p:spPr>
          <a:xfrm flipV="1">
            <a:off x="4898814" y="254726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ED11EB20-27AB-4040-9819-97DA4DEE5291}"/>
              </a:ext>
            </a:extLst>
          </p:cNvPr>
          <p:cNvCxnSpPr>
            <a:cxnSpLocks/>
          </p:cNvCxnSpPr>
          <p:nvPr/>
        </p:nvCxnSpPr>
        <p:spPr>
          <a:xfrm flipV="1">
            <a:off x="4810495" y="253817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DFFCA856-F7B6-4323-92DC-87C6D3CD68CE}"/>
              </a:ext>
            </a:extLst>
          </p:cNvPr>
          <p:cNvSpPr/>
          <p:nvPr/>
        </p:nvSpPr>
        <p:spPr>
          <a:xfrm>
            <a:off x="5183169" y="2673900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2094A93-6000-4175-8CF5-67293A0842E8}"/>
              </a:ext>
            </a:extLst>
          </p:cNvPr>
          <p:cNvSpPr/>
          <p:nvPr/>
        </p:nvSpPr>
        <p:spPr>
          <a:xfrm>
            <a:off x="5021608" y="269486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DD27FDC7-7F23-4F7E-8549-2D93849841B7}"/>
              </a:ext>
            </a:extLst>
          </p:cNvPr>
          <p:cNvSpPr/>
          <p:nvPr/>
        </p:nvSpPr>
        <p:spPr>
          <a:xfrm>
            <a:off x="5032161" y="26434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EF48EAFA-A7DF-4F8F-A0FC-5CDBFCD062ED}"/>
              </a:ext>
            </a:extLst>
          </p:cNvPr>
          <p:cNvSpPr/>
          <p:nvPr/>
        </p:nvSpPr>
        <p:spPr>
          <a:xfrm>
            <a:off x="4927577" y="253158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001463B5-76E7-47FA-BB2B-36781E21D619}"/>
              </a:ext>
            </a:extLst>
          </p:cNvPr>
          <p:cNvSpPr/>
          <p:nvPr/>
        </p:nvSpPr>
        <p:spPr>
          <a:xfrm>
            <a:off x="4792178" y="255030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81355C3-553A-416B-9E8F-80EF7B57802F}"/>
              </a:ext>
            </a:extLst>
          </p:cNvPr>
          <p:cNvSpPr/>
          <p:nvPr/>
        </p:nvSpPr>
        <p:spPr>
          <a:xfrm>
            <a:off x="4734414" y="266969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38DA044A-89A2-45A0-B069-C0C5E0A32060}"/>
              </a:ext>
            </a:extLst>
          </p:cNvPr>
          <p:cNvSpPr/>
          <p:nvPr/>
        </p:nvSpPr>
        <p:spPr>
          <a:xfrm>
            <a:off x="4612446" y="2699477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681A9E-3A46-4451-9430-CE21C9BE7E24}"/>
              </a:ext>
            </a:extLst>
          </p:cNvPr>
          <p:cNvSpPr/>
          <p:nvPr/>
        </p:nvSpPr>
        <p:spPr>
          <a:xfrm>
            <a:off x="4745577" y="2709284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EF75654-8B03-42FB-A2BE-7F0C598ED78B}"/>
              </a:ext>
            </a:extLst>
          </p:cNvPr>
          <p:cNvSpPr/>
          <p:nvPr/>
        </p:nvSpPr>
        <p:spPr>
          <a:xfrm>
            <a:off x="4884527" y="263977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25CF7E0E-9EC9-4325-90D4-8181F9869CAE}"/>
              </a:ext>
            </a:extLst>
          </p:cNvPr>
          <p:cNvSpPr/>
          <p:nvPr/>
        </p:nvSpPr>
        <p:spPr>
          <a:xfrm>
            <a:off x="4896831" y="299691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8F4810C-4AFA-495D-B7D7-1235F2EDBDF7}"/>
              </a:ext>
            </a:extLst>
          </p:cNvPr>
          <p:cNvSpPr/>
          <p:nvPr/>
        </p:nvSpPr>
        <p:spPr>
          <a:xfrm>
            <a:off x="4977087" y="301111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A26188C9-E36C-4B4A-8ABB-84E01F14D29F}"/>
              </a:ext>
            </a:extLst>
          </p:cNvPr>
          <p:cNvSpPr/>
          <p:nvPr/>
        </p:nvSpPr>
        <p:spPr>
          <a:xfrm>
            <a:off x="4768855" y="301459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0919319-D37E-46AC-9C63-77E0835AFBDB}"/>
              </a:ext>
            </a:extLst>
          </p:cNvPr>
          <p:cNvSpPr/>
          <p:nvPr/>
        </p:nvSpPr>
        <p:spPr>
          <a:xfrm>
            <a:off x="5016846" y="320642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2850C58F-3882-470A-B68F-1494CDFA3C0F}"/>
              </a:ext>
            </a:extLst>
          </p:cNvPr>
          <p:cNvSpPr/>
          <p:nvPr/>
        </p:nvSpPr>
        <p:spPr>
          <a:xfrm>
            <a:off x="4742928" y="321514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55B35166-D3FC-4CAC-B5B9-F852540DDD4A}"/>
              </a:ext>
            </a:extLst>
          </p:cNvPr>
          <p:cNvSpPr/>
          <p:nvPr/>
        </p:nvSpPr>
        <p:spPr>
          <a:xfrm>
            <a:off x="5002205" y="340331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9024BA5-C80F-43AD-A98D-516F2F4170C0}"/>
              </a:ext>
            </a:extLst>
          </p:cNvPr>
          <p:cNvSpPr/>
          <p:nvPr/>
        </p:nvSpPr>
        <p:spPr>
          <a:xfrm>
            <a:off x="5080132" y="34580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6C3635AB-F7CC-4CC1-8E1B-F8573D6C75F5}"/>
              </a:ext>
            </a:extLst>
          </p:cNvPr>
          <p:cNvSpPr/>
          <p:nvPr/>
        </p:nvSpPr>
        <p:spPr>
          <a:xfrm>
            <a:off x="5033510" y="349375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D8019096-FCED-47D0-BF23-E6926CD711D7}"/>
              </a:ext>
            </a:extLst>
          </p:cNvPr>
          <p:cNvSpPr/>
          <p:nvPr/>
        </p:nvSpPr>
        <p:spPr>
          <a:xfrm>
            <a:off x="4745362" y="341816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5EBB407E-46CB-4A03-B7D6-29785BB5440A}"/>
              </a:ext>
            </a:extLst>
          </p:cNvPr>
          <p:cNvSpPr/>
          <p:nvPr/>
        </p:nvSpPr>
        <p:spPr>
          <a:xfrm>
            <a:off x="4708364" y="348522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349284B-6B0A-4D6B-AEDA-DDDD10EE77D3}"/>
              </a:ext>
            </a:extLst>
          </p:cNvPr>
          <p:cNvSpPr/>
          <p:nvPr/>
        </p:nvSpPr>
        <p:spPr>
          <a:xfrm>
            <a:off x="4750065" y="349258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01CE8D4-0FA9-46D8-9722-20EB9A7CA4DB}"/>
              </a:ext>
            </a:extLst>
          </p:cNvPr>
          <p:cNvCxnSpPr/>
          <p:nvPr/>
        </p:nvCxnSpPr>
        <p:spPr>
          <a:xfrm>
            <a:off x="6650745" y="3003469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DD7C76C-903A-4125-A608-F36AE3B5BFA0}"/>
              </a:ext>
            </a:extLst>
          </p:cNvPr>
          <p:cNvCxnSpPr>
            <a:cxnSpLocks/>
          </p:cNvCxnSpPr>
          <p:nvPr/>
        </p:nvCxnSpPr>
        <p:spPr>
          <a:xfrm flipV="1">
            <a:off x="6624894" y="3012890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A682F2E-1DAA-407F-B655-0F0BF39AD0A6}"/>
              </a:ext>
            </a:extLst>
          </p:cNvPr>
          <p:cNvCxnSpPr>
            <a:cxnSpLocks/>
          </p:cNvCxnSpPr>
          <p:nvPr/>
        </p:nvCxnSpPr>
        <p:spPr>
          <a:xfrm flipV="1">
            <a:off x="6594009" y="3411046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A360F18C-A0CF-462C-8EF7-65C9371A0F3B}"/>
              </a:ext>
            </a:extLst>
          </p:cNvPr>
          <p:cNvCxnSpPr>
            <a:cxnSpLocks/>
          </p:cNvCxnSpPr>
          <p:nvPr/>
        </p:nvCxnSpPr>
        <p:spPr>
          <a:xfrm flipV="1">
            <a:off x="6620739" y="3210613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51A7068-4A22-484B-9B2C-80646A503742}"/>
              </a:ext>
            </a:extLst>
          </p:cNvPr>
          <p:cNvCxnSpPr>
            <a:cxnSpLocks/>
          </p:cNvCxnSpPr>
          <p:nvPr/>
        </p:nvCxnSpPr>
        <p:spPr>
          <a:xfrm flipH="1" flipV="1">
            <a:off x="6845065" y="3011692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6F9203E2-F7F5-4A88-BBCD-8B278097A812}"/>
              </a:ext>
            </a:extLst>
          </p:cNvPr>
          <p:cNvCxnSpPr>
            <a:cxnSpLocks/>
          </p:cNvCxnSpPr>
          <p:nvPr/>
        </p:nvCxnSpPr>
        <p:spPr>
          <a:xfrm flipV="1">
            <a:off x="6874325" y="3201892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25475120-5BFC-4309-A573-01460A97E1DB}"/>
              </a:ext>
            </a:extLst>
          </p:cNvPr>
          <p:cNvCxnSpPr>
            <a:cxnSpLocks/>
          </p:cNvCxnSpPr>
          <p:nvPr/>
        </p:nvCxnSpPr>
        <p:spPr>
          <a:xfrm flipV="1">
            <a:off x="6751102" y="2631726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CC3B027D-E9F0-4C17-8195-D9F9554C5491}"/>
              </a:ext>
            </a:extLst>
          </p:cNvPr>
          <p:cNvCxnSpPr>
            <a:cxnSpLocks/>
          </p:cNvCxnSpPr>
          <p:nvPr/>
        </p:nvCxnSpPr>
        <p:spPr>
          <a:xfrm flipV="1">
            <a:off x="6614064" y="3411046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A7E27AE-F5CD-43E7-8875-038A8C4C96D1}"/>
              </a:ext>
            </a:extLst>
          </p:cNvPr>
          <p:cNvCxnSpPr>
            <a:cxnSpLocks/>
          </p:cNvCxnSpPr>
          <p:nvPr/>
        </p:nvCxnSpPr>
        <p:spPr>
          <a:xfrm flipH="1" flipV="1">
            <a:off x="6874293" y="3396971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9797F95-3FDC-4FCD-8EA7-B751FA46C14D}"/>
              </a:ext>
            </a:extLst>
          </p:cNvPr>
          <p:cNvCxnSpPr>
            <a:cxnSpLocks/>
          </p:cNvCxnSpPr>
          <p:nvPr/>
        </p:nvCxnSpPr>
        <p:spPr>
          <a:xfrm flipH="1" flipV="1">
            <a:off x="6880999" y="3396970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D438C7C-A75D-41E3-957E-96834F251C64}"/>
              </a:ext>
            </a:extLst>
          </p:cNvPr>
          <p:cNvCxnSpPr>
            <a:cxnSpLocks/>
          </p:cNvCxnSpPr>
          <p:nvPr/>
        </p:nvCxnSpPr>
        <p:spPr>
          <a:xfrm flipV="1">
            <a:off x="6612776" y="2634633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24F6C36B-E57E-4AA2-B3A2-216F67EE239B}"/>
              </a:ext>
            </a:extLst>
          </p:cNvPr>
          <p:cNvCxnSpPr>
            <a:cxnSpLocks/>
          </p:cNvCxnSpPr>
          <p:nvPr/>
        </p:nvCxnSpPr>
        <p:spPr>
          <a:xfrm>
            <a:off x="6774729" y="2634634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5214149-E845-4A33-A935-24CF49377EFE}"/>
              </a:ext>
            </a:extLst>
          </p:cNvPr>
          <p:cNvCxnSpPr>
            <a:cxnSpLocks/>
          </p:cNvCxnSpPr>
          <p:nvPr/>
        </p:nvCxnSpPr>
        <p:spPr>
          <a:xfrm>
            <a:off x="6440324" y="2659238"/>
            <a:ext cx="157077" cy="5669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A0E0A17B-80A5-4CED-90E6-08E37AE7FBEE}"/>
              </a:ext>
            </a:extLst>
          </p:cNvPr>
          <p:cNvCxnSpPr>
            <a:cxnSpLocks/>
          </p:cNvCxnSpPr>
          <p:nvPr/>
        </p:nvCxnSpPr>
        <p:spPr>
          <a:xfrm flipH="1" flipV="1">
            <a:off x="6305810" y="2659238"/>
            <a:ext cx="112797" cy="4393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C0827BA-6A82-4F7F-820D-55D72E778D23}"/>
              </a:ext>
            </a:extLst>
          </p:cNvPr>
          <p:cNvCxnSpPr>
            <a:cxnSpLocks/>
          </p:cNvCxnSpPr>
          <p:nvPr/>
        </p:nvCxnSpPr>
        <p:spPr>
          <a:xfrm flipV="1">
            <a:off x="6761703" y="2528975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5B4478D-7F14-48E7-B9AC-056B4814CAF1}"/>
              </a:ext>
            </a:extLst>
          </p:cNvPr>
          <p:cNvCxnSpPr>
            <a:cxnSpLocks/>
          </p:cNvCxnSpPr>
          <p:nvPr/>
        </p:nvCxnSpPr>
        <p:spPr>
          <a:xfrm flipV="1">
            <a:off x="6673384" y="2519893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Oval 269">
            <a:extLst>
              <a:ext uri="{FF2B5EF4-FFF2-40B4-BE49-F238E27FC236}">
                <a16:creationId xmlns:a16="http://schemas.microsoft.com/office/drawing/2014/main" id="{B65FA952-2249-4883-9167-DA2F472B2723}"/>
              </a:ext>
            </a:extLst>
          </p:cNvPr>
          <p:cNvSpPr/>
          <p:nvPr/>
        </p:nvSpPr>
        <p:spPr>
          <a:xfrm>
            <a:off x="6790466" y="2513300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491028F5-387C-404D-8876-F179F9618FC2}"/>
              </a:ext>
            </a:extLst>
          </p:cNvPr>
          <p:cNvSpPr/>
          <p:nvPr/>
        </p:nvSpPr>
        <p:spPr>
          <a:xfrm>
            <a:off x="6655067" y="2532019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CAB812D1-2B78-40D8-B304-C6A306B27333}"/>
              </a:ext>
            </a:extLst>
          </p:cNvPr>
          <p:cNvSpPr/>
          <p:nvPr/>
        </p:nvSpPr>
        <p:spPr>
          <a:xfrm>
            <a:off x="6597303" y="26514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F67B8A06-BBCB-44B9-A227-BAB88F3C05C9}"/>
              </a:ext>
            </a:extLst>
          </p:cNvPr>
          <p:cNvSpPr/>
          <p:nvPr/>
        </p:nvSpPr>
        <p:spPr>
          <a:xfrm>
            <a:off x="6421538" y="2656091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FF7E522F-8F88-4200-95D2-D4871FE1040A}"/>
              </a:ext>
            </a:extLst>
          </p:cNvPr>
          <p:cNvSpPr/>
          <p:nvPr/>
        </p:nvSpPr>
        <p:spPr>
          <a:xfrm>
            <a:off x="6747416" y="262149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C0875C9-94E2-4BF9-8DC3-9FC8013B3E82}"/>
              </a:ext>
            </a:extLst>
          </p:cNvPr>
          <p:cNvSpPr/>
          <p:nvPr/>
        </p:nvSpPr>
        <p:spPr>
          <a:xfrm>
            <a:off x="6759720" y="2978625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EEE1349A-C442-41F2-A8B5-9B966398CDAE}"/>
              </a:ext>
            </a:extLst>
          </p:cNvPr>
          <p:cNvSpPr/>
          <p:nvPr/>
        </p:nvSpPr>
        <p:spPr>
          <a:xfrm>
            <a:off x="6839976" y="2992829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E5836B11-5F32-401D-B497-CE48345729C2}"/>
              </a:ext>
            </a:extLst>
          </p:cNvPr>
          <p:cNvSpPr/>
          <p:nvPr/>
        </p:nvSpPr>
        <p:spPr>
          <a:xfrm>
            <a:off x="6631744" y="2996308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97E7608-A6AF-4126-A69F-2652B5F6FAEB}"/>
              </a:ext>
            </a:extLst>
          </p:cNvPr>
          <p:cNvSpPr/>
          <p:nvPr/>
        </p:nvSpPr>
        <p:spPr>
          <a:xfrm>
            <a:off x="6879735" y="3188140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6679D421-01CC-4B63-BBBC-FA2399C6E6B6}"/>
              </a:ext>
            </a:extLst>
          </p:cNvPr>
          <p:cNvSpPr/>
          <p:nvPr/>
        </p:nvSpPr>
        <p:spPr>
          <a:xfrm>
            <a:off x="6605817" y="3196861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603CB63B-9805-4A06-A86C-C5A2DA7C6E25}"/>
              </a:ext>
            </a:extLst>
          </p:cNvPr>
          <p:cNvSpPr/>
          <p:nvPr/>
        </p:nvSpPr>
        <p:spPr>
          <a:xfrm>
            <a:off x="6865094" y="3385033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7A1E9899-FB73-48B9-BA33-C27058D7AA30}"/>
              </a:ext>
            </a:extLst>
          </p:cNvPr>
          <p:cNvSpPr/>
          <p:nvPr/>
        </p:nvSpPr>
        <p:spPr>
          <a:xfrm>
            <a:off x="6943021" y="3439791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2C8AB101-B962-465B-99A3-407A647E575C}"/>
              </a:ext>
            </a:extLst>
          </p:cNvPr>
          <p:cNvSpPr/>
          <p:nvPr/>
        </p:nvSpPr>
        <p:spPr>
          <a:xfrm>
            <a:off x="6896399" y="3475470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C35D1637-88BF-4F21-ACEF-ACA9F26FA7D2}"/>
              </a:ext>
            </a:extLst>
          </p:cNvPr>
          <p:cNvSpPr/>
          <p:nvPr/>
        </p:nvSpPr>
        <p:spPr>
          <a:xfrm>
            <a:off x="6608251" y="3399877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AD501565-4081-4E84-8AC7-D06B7F22C0A3}"/>
              </a:ext>
            </a:extLst>
          </p:cNvPr>
          <p:cNvSpPr/>
          <p:nvPr/>
        </p:nvSpPr>
        <p:spPr>
          <a:xfrm>
            <a:off x="6571253" y="346693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140DBC4A-FAA1-4C93-A620-9058B510EBD9}"/>
              </a:ext>
            </a:extLst>
          </p:cNvPr>
          <p:cNvSpPr/>
          <p:nvPr/>
        </p:nvSpPr>
        <p:spPr>
          <a:xfrm>
            <a:off x="6612954" y="3474303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D9579977-DEF2-43B8-858E-B89F4A91FB64}"/>
              </a:ext>
            </a:extLst>
          </p:cNvPr>
          <p:cNvCxnSpPr>
            <a:cxnSpLocks/>
          </p:cNvCxnSpPr>
          <p:nvPr/>
        </p:nvCxnSpPr>
        <p:spPr>
          <a:xfrm>
            <a:off x="6905829" y="2642777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5B589209-7708-43A8-B492-F840BD6C7803}"/>
              </a:ext>
            </a:extLst>
          </p:cNvPr>
          <p:cNvCxnSpPr>
            <a:cxnSpLocks/>
          </p:cNvCxnSpPr>
          <p:nvPr/>
        </p:nvCxnSpPr>
        <p:spPr>
          <a:xfrm>
            <a:off x="6925260" y="2810655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0" name="Oval 289">
            <a:extLst>
              <a:ext uri="{FF2B5EF4-FFF2-40B4-BE49-F238E27FC236}">
                <a16:creationId xmlns:a16="http://schemas.microsoft.com/office/drawing/2014/main" id="{2931B021-D344-4A43-A473-DA8BAFCC6DDB}"/>
              </a:ext>
            </a:extLst>
          </p:cNvPr>
          <p:cNvSpPr/>
          <p:nvPr/>
        </p:nvSpPr>
        <p:spPr>
          <a:xfrm>
            <a:off x="6918912" y="279946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E1974BEA-AE24-4A8D-88E5-69ADA4059BF2}"/>
              </a:ext>
            </a:extLst>
          </p:cNvPr>
          <p:cNvSpPr/>
          <p:nvPr/>
        </p:nvSpPr>
        <p:spPr>
          <a:xfrm>
            <a:off x="6934530" y="2973351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A350E958-1A27-488C-9FD6-17840CEB1736}"/>
              </a:ext>
            </a:extLst>
          </p:cNvPr>
          <p:cNvSpPr/>
          <p:nvPr/>
        </p:nvSpPr>
        <p:spPr>
          <a:xfrm>
            <a:off x="6899746" y="263331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8C45FD9-86E6-4F4B-9FF0-DD9BA89AEBAF}"/>
              </a:ext>
            </a:extLst>
          </p:cNvPr>
          <p:cNvCxnSpPr/>
          <p:nvPr/>
        </p:nvCxnSpPr>
        <p:spPr>
          <a:xfrm>
            <a:off x="8531942" y="299534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4A7B7036-9019-4E4C-81E4-AF867DA7A256}"/>
              </a:ext>
            </a:extLst>
          </p:cNvPr>
          <p:cNvCxnSpPr>
            <a:cxnSpLocks/>
          </p:cNvCxnSpPr>
          <p:nvPr/>
        </p:nvCxnSpPr>
        <p:spPr>
          <a:xfrm flipV="1">
            <a:off x="8506091" y="300476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A9D0C8CE-F06C-4226-BF40-48D271F154F6}"/>
              </a:ext>
            </a:extLst>
          </p:cNvPr>
          <p:cNvCxnSpPr>
            <a:cxnSpLocks/>
          </p:cNvCxnSpPr>
          <p:nvPr/>
        </p:nvCxnSpPr>
        <p:spPr>
          <a:xfrm flipV="1">
            <a:off x="8475206" y="340292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921BFC30-1C69-41D0-9CEF-46EF12D477C8}"/>
              </a:ext>
            </a:extLst>
          </p:cNvPr>
          <p:cNvCxnSpPr>
            <a:cxnSpLocks/>
          </p:cNvCxnSpPr>
          <p:nvPr/>
        </p:nvCxnSpPr>
        <p:spPr>
          <a:xfrm flipV="1">
            <a:off x="8501936" y="320248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F2DFC99E-7C0C-4536-B1E8-04CDD5131EFF}"/>
              </a:ext>
            </a:extLst>
          </p:cNvPr>
          <p:cNvCxnSpPr>
            <a:cxnSpLocks/>
          </p:cNvCxnSpPr>
          <p:nvPr/>
        </p:nvCxnSpPr>
        <p:spPr>
          <a:xfrm flipH="1" flipV="1">
            <a:off x="8726262" y="300356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B04A3E2-E394-45FC-A394-4301CA7BA3C1}"/>
              </a:ext>
            </a:extLst>
          </p:cNvPr>
          <p:cNvCxnSpPr>
            <a:cxnSpLocks/>
          </p:cNvCxnSpPr>
          <p:nvPr/>
        </p:nvCxnSpPr>
        <p:spPr>
          <a:xfrm flipV="1">
            <a:off x="8755522" y="319376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DACB37A6-F58E-4160-A40B-8DDB227BE6E2}"/>
              </a:ext>
            </a:extLst>
          </p:cNvPr>
          <p:cNvCxnSpPr>
            <a:cxnSpLocks/>
          </p:cNvCxnSpPr>
          <p:nvPr/>
        </p:nvCxnSpPr>
        <p:spPr>
          <a:xfrm flipV="1">
            <a:off x="8632299" y="262360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4128605-F6B1-4791-A0FF-8107F5C16C72}"/>
              </a:ext>
            </a:extLst>
          </p:cNvPr>
          <p:cNvCxnSpPr>
            <a:cxnSpLocks/>
          </p:cNvCxnSpPr>
          <p:nvPr/>
        </p:nvCxnSpPr>
        <p:spPr>
          <a:xfrm flipV="1">
            <a:off x="8495261" y="340292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C11DDC0B-DD8B-4E58-B94C-A45A251C1D56}"/>
              </a:ext>
            </a:extLst>
          </p:cNvPr>
          <p:cNvCxnSpPr>
            <a:cxnSpLocks/>
          </p:cNvCxnSpPr>
          <p:nvPr/>
        </p:nvCxnSpPr>
        <p:spPr>
          <a:xfrm flipH="1" flipV="1">
            <a:off x="8755490" y="338884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0781B525-E290-4CCD-A661-824869DCC6E9}"/>
              </a:ext>
            </a:extLst>
          </p:cNvPr>
          <p:cNvCxnSpPr>
            <a:cxnSpLocks/>
          </p:cNvCxnSpPr>
          <p:nvPr/>
        </p:nvCxnSpPr>
        <p:spPr>
          <a:xfrm flipH="1" flipV="1">
            <a:off x="8762196" y="338884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3256000D-4BD3-49F0-846B-8F9FD295FA11}"/>
              </a:ext>
            </a:extLst>
          </p:cNvPr>
          <p:cNvCxnSpPr>
            <a:cxnSpLocks/>
          </p:cNvCxnSpPr>
          <p:nvPr/>
        </p:nvCxnSpPr>
        <p:spPr>
          <a:xfrm flipV="1">
            <a:off x="8493973" y="262650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E9A5C3E3-EF7C-4C5D-8F6A-9AFC2207FBB1}"/>
              </a:ext>
            </a:extLst>
          </p:cNvPr>
          <p:cNvCxnSpPr>
            <a:cxnSpLocks/>
          </p:cNvCxnSpPr>
          <p:nvPr/>
        </p:nvCxnSpPr>
        <p:spPr>
          <a:xfrm>
            <a:off x="8655926" y="262651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A04CB17-00C8-4008-83CC-4785E4A6A475}"/>
              </a:ext>
            </a:extLst>
          </p:cNvPr>
          <p:cNvCxnSpPr>
            <a:cxnSpLocks/>
          </p:cNvCxnSpPr>
          <p:nvPr/>
        </p:nvCxnSpPr>
        <p:spPr>
          <a:xfrm flipV="1">
            <a:off x="8642900" y="252085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3472E7C5-EF18-4712-A9B2-3D8F6630AF33}"/>
              </a:ext>
            </a:extLst>
          </p:cNvPr>
          <p:cNvCxnSpPr>
            <a:cxnSpLocks/>
          </p:cNvCxnSpPr>
          <p:nvPr/>
        </p:nvCxnSpPr>
        <p:spPr>
          <a:xfrm flipV="1">
            <a:off x="8554581" y="251176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" name="Oval 306">
            <a:extLst>
              <a:ext uri="{FF2B5EF4-FFF2-40B4-BE49-F238E27FC236}">
                <a16:creationId xmlns:a16="http://schemas.microsoft.com/office/drawing/2014/main" id="{CFA5F1C6-628D-465E-9FD1-3BA5C990B94D}"/>
              </a:ext>
            </a:extLst>
          </p:cNvPr>
          <p:cNvSpPr/>
          <p:nvPr/>
        </p:nvSpPr>
        <p:spPr>
          <a:xfrm>
            <a:off x="8671663" y="250517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CD95A9C-AEC9-4CF5-9E77-E83BA520A837}"/>
              </a:ext>
            </a:extLst>
          </p:cNvPr>
          <p:cNvSpPr/>
          <p:nvPr/>
        </p:nvSpPr>
        <p:spPr>
          <a:xfrm>
            <a:off x="8536264" y="252389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379B4D98-E076-4CEA-BB33-B0B30CD7808D}"/>
              </a:ext>
            </a:extLst>
          </p:cNvPr>
          <p:cNvSpPr/>
          <p:nvPr/>
        </p:nvSpPr>
        <p:spPr>
          <a:xfrm>
            <a:off x="8478500" y="264328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6E1D9C16-34EE-4A9A-BAD6-04B70E050ACC}"/>
              </a:ext>
            </a:extLst>
          </p:cNvPr>
          <p:cNvSpPr/>
          <p:nvPr/>
        </p:nvSpPr>
        <p:spPr>
          <a:xfrm>
            <a:off x="8628613" y="261336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AE285E2-6785-4373-B6CF-1D494D5B82BA}"/>
              </a:ext>
            </a:extLst>
          </p:cNvPr>
          <p:cNvSpPr/>
          <p:nvPr/>
        </p:nvSpPr>
        <p:spPr>
          <a:xfrm>
            <a:off x="8640917" y="297050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C598159-038D-4406-8A04-10882DB09929}"/>
              </a:ext>
            </a:extLst>
          </p:cNvPr>
          <p:cNvSpPr/>
          <p:nvPr/>
        </p:nvSpPr>
        <p:spPr>
          <a:xfrm>
            <a:off x="8721173" y="298470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A09BA43-AAB2-499A-AF8B-DDBC04B55094}"/>
              </a:ext>
            </a:extLst>
          </p:cNvPr>
          <p:cNvSpPr/>
          <p:nvPr/>
        </p:nvSpPr>
        <p:spPr>
          <a:xfrm>
            <a:off x="8512941" y="298818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CB11E3FA-202D-4DED-8A21-EBA0890FC5EF}"/>
              </a:ext>
            </a:extLst>
          </p:cNvPr>
          <p:cNvSpPr/>
          <p:nvPr/>
        </p:nvSpPr>
        <p:spPr>
          <a:xfrm>
            <a:off x="8760932" y="318001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1A0FBFEB-C2B0-44E3-B099-88EE3A8E9E50}"/>
              </a:ext>
            </a:extLst>
          </p:cNvPr>
          <p:cNvSpPr/>
          <p:nvPr/>
        </p:nvSpPr>
        <p:spPr>
          <a:xfrm>
            <a:off x="8487014" y="318873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D0895556-7C46-4229-BDDF-10F06C5D9036}"/>
              </a:ext>
            </a:extLst>
          </p:cNvPr>
          <p:cNvSpPr/>
          <p:nvPr/>
        </p:nvSpPr>
        <p:spPr>
          <a:xfrm>
            <a:off x="8746291" y="337690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B3F7401B-FB36-4772-9A1D-12C889700BFD}"/>
              </a:ext>
            </a:extLst>
          </p:cNvPr>
          <p:cNvSpPr/>
          <p:nvPr/>
        </p:nvSpPr>
        <p:spPr>
          <a:xfrm>
            <a:off x="8824218" y="343166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85721975-B34C-419E-A34B-414AA518C899}"/>
              </a:ext>
            </a:extLst>
          </p:cNvPr>
          <p:cNvSpPr/>
          <p:nvPr/>
        </p:nvSpPr>
        <p:spPr>
          <a:xfrm>
            <a:off x="8777596" y="346734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AD983732-A854-49DD-84B5-D98F10DE579F}"/>
              </a:ext>
            </a:extLst>
          </p:cNvPr>
          <p:cNvSpPr/>
          <p:nvPr/>
        </p:nvSpPr>
        <p:spPr>
          <a:xfrm>
            <a:off x="8489448" y="339175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34DC5CEF-6DF6-4E55-A324-D1652A1A20A8}"/>
              </a:ext>
            </a:extLst>
          </p:cNvPr>
          <p:cNvSpPr/>
          <p:nvPr/>
        </p:nvSpPr>
        <p:spPr>
          <a:xfrm>
            <a:off x="8452450" y="345881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EAF527BA-1100-421E-A057-7B98F511550A}"/>
              </a:ext>
            </a:extLst>
          </p:cNvPr>
          <p:cNvSpPr/>
          <p:nvPr/>
        </p:nvSpPr>
        <p:spPr>
          <a:xfrm>
            <a:off x="8494151" y="346617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A1FF54F1-5756-4069-A3D7-52D73113E00B}"/>
              </a:ext>
            </a:extLst>
          </p:cNvPr>
          <p:cNvCxnSpPr>
            <a:cxnSpLocks/>
          </p:cNvCxnSpPr>
          <p:nvPr/>
        </p:nvCxnSpPr>
        <p:spPr>
          <a:xfrm flipV="1">
            <a:off x="8787026" y="2626610"/>
            <a:ext cx="135127" cy="804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5FC2CEE6-BE04-4268-9976-C7BD73AFB72D}"/>
              </a:ext>
            </a:extLst>
          </p:cNvPr>
          <p:cNvCxnSpPr>
            <a:cxnSpLocks/>
          </p:cNvCxnSpPr>
          <p:nvPr/>
        </p:nvCxnSpPr>
        <p:spPr>
          <a:xfrm flipV="1">
            <a:off x="8943441" y="2623602"/>
            <a:ext cx="146597" cy="5152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5" name="Oval 324">
            <a:extLst>
              <a:ext uri="{FF2B5EF4-FFF2-40B4-BE49-F238E27FC236}">
                <a16:creationId xmlns:a16="http://schemas.microsoft.com/office/drawing/2014/main" id="{409AA7BA-032E-4F5F-911B-C07DCE64C0F5}"/>
              </a:ext>
            </a:extLst>
          </p:cNvPr>
          <p:cNvSpPr/>
          <p:nvPr/>
        </p:nvSpPr>
        <p:spPr>
          <a:xfrm>
            <a:off x="8930254" y="262001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B961025E-9471-403C-8873-6BD4B04234CB}"/>
              </a:ext>
            </a:extLst>
          </p:cNvPr>
          <p:cNvSpPr/>
          <p:nvPr/>
        </p:nvSpPr>
        <p:spPr>
          <a:xfrm>
            <a:off x="8780943" y="262519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D027BD82-7B48-46FF-A8EE-BB966D834BC2}"/>
              </a:ext>
            </a:extLst>
          </p:cNvPr>
          <p:cNvCxnSpPr>
            <a:cxnSpLocks/>
          </p:cNvCxnSpPr>
          <p:nvPr/>
        </p:nvCxnSpPr>
        <p:spPr>
          <a:xfrm flipV="1">
            <a:off x="8464414" y="2667301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F0668946-9106-40FA-A18A-23911F9E7288}"/>
              </a:ext>
            </a:extLst>
          </p:cNvPr>
          <p:cNvCxnSpPr>
            <a:cxnSpLocks/>
          </p:cNvCxnSpPr>
          <p:nvPr/>
        </p:nvCxnSpPr>
        <p:spPr>
          <a:xfrm flipV="1">
            <a:off x="8435022" y="2803639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16522B2C-1D7E-4211-8BD1-3F7AC93AAB00}"/>
              </a:ext>
            </a:extLst>
          </p:cNvPr>
          <p:cNvSpPr/>
          <p:nvPr/>
        </p:nvSpPr>
        <p:spPr>
          <a:xfrm>
            <a:off x="8485604" y="265380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92AE693A-60CC-4F03-827E-56F938B886DC}"/>
              </a:ext>
            </a:extLst>
          </p:cNvPr>
          <p:cNvSpPr/>
          <p:nvPr/>
        </p:nvSpPr>
        <p:spPr>
          <a:xfrm>
            <a:off x="8458836" y="2786463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4BFFA4CB-D310-438B-B2D8-EBBC832F90E2}"/>
              </a:ext>
            </a:extLst>
          </p:cNvPr>
          <p:cNvSpPr/>
          <p:nvPr/>
        </p:nvSpPr>
        <p:spPr>
          <a:xfrm>
            <a:off x="8425813" y="2950392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250402E4-DD5D-4A74-8731-034DFFF57B17}"/>
              </a:ext>
            </a:extLst>
          </p:cNvPr>
          <p:cNvCxnSpPr/>
          <p:nvPr/>
        </p:nvCxnSpPr>
        <p:spPr>
          <a:xfrm>
            <a:off x="10497452" y="2995252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09822C9D-8AFB-46AF-BBFD-FC60B19608D2}"/>
              </a:ext>
            </a:extLst>
          </p:cNvPr>
          <p:cNvCxnSpPr>
            <a:cxnSpLocks/>
          </p:cNvCxnSpPr>
          <p:nvPr/>
        </p:nvCxnSpPr>
        <p:spPr>
          <a:xfrm flipV="1">
            <a:off x="10471601" y="3004673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08BDEA58-E801-4782-AEB6-ACF9C1A571BA}"/>
              </a:ext>
            </a:extLst>
          </p:cNvPr>
          <p:cNvCxnSpPr>
            <a:cxnSpLocks/>
          </p:cNvCxnSpPr>
          <p:nvPr/>
        </p:nvCxnSpPr>
        <p:spPr>
          <a:xfrm flipV="1">
            <a:off x="10440716" y="3402829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FF75CBF-6AA1-481A-85FD-43CD07AEB225}"/>
              </a:ext>
            </a:extLst>
          </p:cNvPr>
          <p:cNvCxnSpPr>
            <a:cxnSpLocks/>
          </p:cNvCxnSpPr>
          <p:nvPr/>
        </p:nvCxnSpPr>
        <p:spPr>
          <a:xfrm flipV="1">
            <a:off x="10467446" y="3202396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37C934FC-5088-4392-B5D3-CDB5875FC447}"/>
              </a:ext>
            </a:extLst>
          </p:cNvPr>
          <p:cNvCxnSpPr>
            <a:cxnSpLocks/>
          </p:cNvCxnSpPr>
          <p:nvPr/>
        </p:nvCxnSpPr>
        <p:spPr>
          <a:xfrm flipH="1" flipV="1">
            <a:off x="10691772" y="3003475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B79175E2-5DF8-4755-ABCF-AD28EBED40F1}"/>
              </a:ext>
            </a:extLst>
          </p:cNvPr>
          <p:cNvCxnSpPr>
            <a:cxnSpLocks/>
          </p:cNvCxnSpPr>
          <p:nvPr/>
        </p:nvCxnSpPr>
        <p:spPr>
          <a:xfrm flipV="1">
            <a:off x="10721032" y="3193675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E24DD9B3-486A-4A7F-BB1A-7841BCC85C57}"/>
              </a:ext>
            </a:extLst>
          </p:cNvPr>
          <p:cNvCxnSpPr>
            <a:cxnSpLocks/>
          </p:cNvCxnSpPr>
          <p:nvPr/>
        </p:nvCxnSpPr>
        <p:spPr>
          <a:xfrm flipV="1">
            <a:off x="10597809" y="2623509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6DFBDF7-54FB-4F8B-8FF9-21EFB61A321D}"/>
              </a:ext>
            </a:extLst>
          </p:cNvPr>
          <p:cNvCxnSpPr>
            <a:cxnSpLocks/>
          </p:cNvCxnSpPr>
          <p:nvPr/>
        </p:nvCxnSpPr>
        <p:spPr>
          <a:xfrm flipV="1">
            <a:off x="10460771" y="3402829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02CC6534-B254-4C0E-A6E3-6412798A3C0E}"/>
              </a:ext>
            </a:extLst>
          </p:cNvPr>
          <p:cNvCxnSpPr>
            <a:cxnSpLocks/>
          </p:cNvCxnSpPr>
          <p:nvPr/>
        </p:nvCxnSpPr>
        <p:spPr>
          <a:xfrm flipH="1" flipV="1">
            <a:off x="10721000" y="3388754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8C242F1E-66FC-48D9-8E88-F49DA298B2DE}"/>
              </a:ext>
            </a:extLst>
          </p:cNvPr>
          <p:cNvCxnSpPr>
            <a:cxnSpLocks/>
          </p:cNvCxnSpPr>
          <p:nvPr/>
        </p:nvCxnSpPr>
        <p:spPr>
          <a:xfrm flipH="1" flipV="1">
            <a:off x="10727706" y="3388753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A08F9E2E-E705-4EFC-B8B0-FC4416E1E050}"/>
              </a:ext>
            </a:extLst>
          </p:cNvPr>
          <p:cNvCxnSpPr>
            <a:cxnSpLocks/>
          </p:cNvCxnSpPr>
          <p:nvPr/>
        </p:nvCxnSpPr>
        <p:spPr>
          <a:xfrm flipV="1">
            <a:off x="10459483" y="2626416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EEA52B20-12AF-47E1-8467-C03AA126E2EA}"/>
              </a:ext>
            </a:extLst>
          </p:cNvPr>
          <p:cNvCxnSpPr>
            <a:cxnSpLocks/>
          </p:cNvCxnSpPr>
          <p:nvPr/>
        </p:nvCxnSpPr>
        <p:spPr>
          <a:xfrm>
            <a:off x="10621436" y="2626417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4C345C24-1389-41A2-90F5-D3430EBE5746}"/>
              </a:ext>
            </a:extLst>
          </p:cNvPr>
          <p:cNvCxnSpPr>
            <a:cxnSpLocks/>
          </p:cNvCxnSpPr>
          <p:nvPr/>
        </p:nvCxnSpPr>
        <p:spPr>
          <a:xfrm flipV="1">
            <a:off x="10608410" y="2520758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8ABC95EA-8ADB-48D4-A853-ADDBA1307D75}"/>
              </a:ext>
            </a:extLst>
          </p:cNvPr>
          <p:cNvCxnSpPr>
            <a:cxnSpLocks/>
          </p:cNvCxnSpPr>
          <p:nvPr/>
        </p:nvCxnSpPr>
        <p:spPr>
          <a:xfrm flipV="1">
            <a:off x="10520091" y="2511676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7" name="Oval 346">
            <a:extLst>
              <a:ext uri="{FF2B5EF4-FFF2-40B4-BE49-F238E27FC236}">
                <a16:creationId xmlns:a16="http://schemas.microsoft.com/office/drawing/2014/main" id="{C80ECCB9-D98B-4277-B0F0-958898EDF76C}"/>
              </a:ext>
            </a:extLst>
          </p:cNvPr>
          <p:cNvSpPr/>
          <p:nvPr/>
        </p:nvSpPr>
        <p:spPr>
          <a:xfrm>
            <a:off x="10637173" y="2505083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96E25726-9880-4212-A9ED-E94BAEA01F04}"/>
              </a:ext>
            </a:extLst>
          </p:cNvPr>
          <p:cNvSpPr/>
          <p:nvPr/>
        </p:nvSpPr>
        <p:spPr>
          <a:xfrm>
            <a:off x="10501774" y="2523802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FA06BE0A-7566-4798-8411-D6873321FA96}"/>
              </a:ext>
            </a:extLst>
          </p:cNvPr>
          <p:cNvSpPr/>
          <p:nvPr/>
        </p:nvSpPr>
        <p:spPr>
          <a:xfrm>
            <a:off x="10444010" y="2643188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C812C607-9400-4B1D-8680-433A1DDB87C5}"/>
              </a:ext>
            </a:extLst>
          </p:cNvPr>
          <p:cNvSpPr/>
          <p:nvPr/>
        </p:nvSpPr>
        <p:spPr>
          <a:xfrm>
            <a:off x="10594123" y="2613273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AC792351-58C6-4C74-A498-682959FC0361}"/>
              </a:ext>
            </a:extLst>
          </p:cNvPr>
          <p:cNvSpPr/>
          <p:nvPr/>
        </p:nvSpPr>
        <p:spPr>
          <a:xfrm>
            <a:off x="10606427" y="2970408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800904DB-1F71-4A99-A806-E46DA00EE56B}"/>
              </a:ext>
            </a:extLst>
          </p:cNvPr>
          <p:cNvSpPr/>
          <p:nvPr/>
        </p:nvSpPr>
        <p:spPr>
          <a:xfrm>
            <a:off x="10686683" y="2984612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60D2D341-37E8-4F31-81CC-ACCEC21E81F4}"/>
              </a:ext>
            </a:extLst>
          </p:cNvPr>
          <p:cNvSpPr/>
          <p:nvPr/>
        </p:nvSpPr>
        <p:spPr>
          <a:xfrm>
            <a:off x="10478451" y="298809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66FE53DD-FFE3-4F40-A268-69D357F74E82}"/>
              </a:ext>
            </a:extLst>
          </p:cNvPr>
          <p:cNvSpPr/>
          <p:nvPr/>
        </p:nvSpPr>
        <p:spPr>
          <a:xfrm>
            <a:off x="10726442" y="3179923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1D0E66D3-39A5-4481-81A5-623E8935F8B1}"/>
              </a:ext>
            </a:extLst>
          </p:cNvPr>
          <p:cNvSpPr/>
          <p:nvPr/>
        </p:nvSpPr>
        <p:spPr>
          <a:xfrm>
            <a:off x="10452524" y="3188644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8C2F0DED-DE48-42BA-9793-DE9CC41E3836}"/>
              </a:ext>
            </a:extLst>
          </p:cNvPr>
          <p:cNvSpPr/>
          <p:nvPr/>
        </p:nvSpPr>
        <p:spPr>
          <a:xfrm>
            <a:off x="10711801" y="337681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7E9B0EB0-0F68-44BD-9665-588FC1B51370}"/>
              </a:ext>
            </a:extLst>
          </p:cNvPr>
          <p:cNvSpPr/>
          <p:nvPr/>
        </p:nvSpPr>
        <p:spPr>
          <a:xfrm>
            <a:off x="10789728" y="3431574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F87E0CDD-D642-42C4-9FE2-42F351C0F63A}"/>
              </a:ext>
            </a:extLst>
          </p:cNvPr>
          <p:cNvSpPr/>
          <p:nvPr/>
        </p:nvSpPr>
        <p:spPr>
          <a:xfrm>
            <a:off x="10743106" y="346725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5DA54097-05D5-4CF2-96AE-4A637B5B6789}"/>
              </a:ext>
            </a:extLst>
          </p:cNvPr>
          <p:cNvSpPr/>
          <p:nvPr/>
        </p:nvSpPr>
        <p:spPr>
          <a:xfrm>
            <a:off x="10454958" y="3391660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11562A71-1B6F-482F-9E5B-16BC964D7092}"/>
              </a:ext>
            </a:extLst>
          </p:cNvPr>
          <p:cNvSpPr/>
          <p:nvPr/>
        </p:nvSpPr>
        <p:spPr>
          <a:xfrm>
            <a:off x="10417960" y="3458722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53094675-6342-4BE5-AB84-077177C8CD90}"/>
              </a:ext>
            </a:extLst>
          </p:cNvPr>
          <p:cNvSpPr/>
          <p:nvPr/>
        </p:nvSpPr>
        <p:spPr>
          <a:xfrm>
            <a:off x="10459661" y="3466086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793F3C03-7BB2-492A-8D95-4B10054B84BC}"/>
              </a:ext>
            </a:extLst>
          </p:cNvPr>
          <p:cNvCxnSpPr>
            <a:cxnSpLocks/>
          </p:cNvCxnSpPr>
          <p:nvPr/>
        </p:nvCxnSpPr>
        <p:spPr>
          <a:xfrm>
            <a:off x="10752536" y="2634560"/>
            <a:ext cx="30400" cy="16499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299D88F9-1F1A-451B-9974-14E4153DAEF6}"/>
              </a:ext>
            </a:extLst>
          </p:cNvPr>
          <p:cNvCxnSpPr>
            <a:cxnSpLocks/>
          </p:cNvCxnSpPr>
          <p:nvPr/>
        </p:nvCxnSpPr>
        <p:spPr>
          <a:xfrm>
            <a:off x="10790842" y="2820002"/>
            <a:ext cx="22752" cy="13859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4" name="Oval 363">
            <a:extLst>
              <a:ext uri="{FF2B5EF4-FFF2-40B4-BE49-F238E27FC236}">
                <a16:creationId xmlns:a16="http://schemas.microsoft.com/office/drawing/2014/main" id="{B6A84269-F6F6-4C54-8525-58B5D3601468}"/>
              </a:ext>
            </a:extLst>
          </p:cNvPr>
          <p:cNvSpPr/>
          <p:nvPr/>
        </p:nvSpPr>
        <p:spPr>
          <a:xfrm>
            <a:off x="10784494" y="2808813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392FA9D2-12F9-4121-B4E7-C498CFF1783C}"/>
              </a:ext>
            </a:extLst>
          </p:cNvPr>
          <p:cNvSpPr/>
          <p:nvPr/>
        </p:nvSpPr>
        <p:spPr>
          <a:xfrm>
            <a:off x="10809347" y="2957221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C6B3D690-0F26-47DA-9F30-46F7647AE2C3}"/>
              </a:ext>
            </a:extLst>
          </p:cNvPr>
          <p:cNvSpPr/>
          <p:nvPr/>
        </p:nvSpPr>
        <p:spPr>
          <a:xfrm>
            <a:off x="10746453" y="262510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22455141-005E-4C49-850B-1875CCD87EF5}"/>
              </a:ext>
            </a:extLst>
          </p:cNvPr>
          <p:cNvCxnSpPr>
            <a:cxnSpLocks/>
          </p:cNvCxnSpPr>
          <p:nvPr/>
        </p:nvCxnSpPr>
        <p:spPr>
          <a:xfrm flipV="1">
            <a:off x="10429924" y="2667208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EB8DA904-ED92-4129-8456-EC1E656FF1D9}"/>
              </a:ext>
            </a:extLst>
          </p:cNvPr>
          <p:cNvCxnSpPr>
            <a:cxnSpLocks/>
          </p:cNvCxnSpPr>
          <p:nvPr/>
        </p:nvCxnSpPr>
        <p:spPr>
          <a:xfrm flipV="1">
            <a:off x="10400532" y="2803546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Oval 368">
            <a:extLst>
              <a:ext uri="{FF2B5EF4-FFF2-40B4-BE49-F238E27FC236}">
                <a16:creationId xmlns:a16="http://schemas.microsoft.com/office/drawing/2014/main" id="{C235A01B-9890-4F9D-ADA6-DFF493E99EC1}"/>
              </a:ext>
            </a:extLst>
          </p:cNvPr>
          <p:cNvSpPr/>
          <p:nvPr/>
        </p:nvSpPr>
        <p:spPr>
          <a:xfrm>
            <a:off x="10451114" y="2653708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0" name="Oval 369">
            <a:extLst>
              <a:ext uri="{FF2B5EF4-FFF2-40B4-BE49-F238E27FC236}">
                <a16:creationId xmlns:a16="http://schemas.microsoft.com/office/drawing/2014/main" id="{4C5D7BE9-EDA0-4EFE-9A2E-B014BEAAF452}"/>
              </a:ext>
            </a:extLst>
          </p:cNvPr>
          <p:cNvSpPr/>
          <p:nvPr/>
        </p:nvSpPr>
        <p:spPr>
          <a:xfrm>
            <a:off x="10424346" y="278637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44D6E7FE-4798-4DB7-B0C7-53C150D53F79}"/>
              </a:ext>
            </a:extLst>
          </p:cNvPr>
          <p:cNvSpPr/>
          <p:nvPr/>
        </p:nvSpPr>
        <p:spPr>
          <a:xfrm>
            <a:off x="10391323" y="2950299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B4879246-A7D7-4717-BE21-AE4AB1B728AB}"/>
              </a:ext>
            </a:extLst>
          </p:cNvPr>
          <p:cNvSpPr/>
          <p:nvPr/>
        </p:nvSpPr>
        <p:spPr>
          <a:xfrm>
            <a:off x="6294730" y="265847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61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Rectangle 843">
            <a:extLst>
              <a:ext uri="{FF2B5EF4-FFF2-40B4-BE49-F238E27FC236}">
                <a16:creationId xmlns:a16="http://schemas.microsoft.com/office/drawing/2014/main" id="{08A26E5E-1D55-4C0E-912E-8AE57C2144D0}"/>
              </a:ext>
            </a:extLst>
          </p:cNvPr>
          <p:cNvSpPr/>
          <p:nvPr/>
        </p:nvSpPr>
        <p:spPr>
          <a:xfrm>
            <a:off x="5725986" y="2773011"/>
            <a:ext cx="5040135" cy="148478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8CADBC77-CEBA-43A9-97D7-8B5D96C1765E}"/>
              </a:ext>
            </a:extLst>
          </p:cNvPr>
          <p:cNvSpPr/>
          <p:nvPr/>
        </p:nvSpPr>
        <p:spPr>
          <a:xfrm>
            <a:off x="250422" y="2767738"/>
            <a:ext cx="4355360" cy="148478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Gestures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264282" y="14023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250422" y="942157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224560" y="1890628"/>
            <a:ext cx="74942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take off</a:t>
            </a:r>
          </a:p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id=0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F6369B-A8F8-4039-9436-23322B0C284E}"/>
              </a:ext>
            </a:extLst>
          </p:cNvPr>
          <p:cNvCxnSpPr/>
          <p:nvPr/>
        </p:nvCxnSpPr>
        <p:spPr>
          <a:xfrm>
            <a:off x="1379709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399B07-839C-4898-A9D2-49BDA4EE03ED}"/>
              </a:ext>
            </a:extLst>
          </p:cNvPr>
          <p:cNvCxnSpPr>
            <a:cxnSpLocks/>
          </p:cNvCxnSpPr>
          <p:nvPr/>
        </p:nvCxnSpPr>
        <p:spPr>
          <a:xfrm flipV="1">
            <a:off x="1353858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B6F847-586C-4661-AA97-246627B52617}"/>
              </a:ext>
            </a:extLst>
          </p:cNvPr>
          <p:cNvCxnSpPr>
            <a:cxnSpLocks/>
          </p:cNvCxnSpPr>
          <p:nvPr/>
        </p:nvCxnSpPr>
        <p:spPr>
          <a:xfrm flipV="1">
            <a:off x="1322973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43DE90-72C9-4439-8F48-019BA3C3FC03}"/>
              </a:ext>
            </a:extLst>
          </p:cNvPr>
          <p:cNvCxnSpPr>
            <a:cxnSpLocks/>
          </p:cNvCxnSpPr>
          <p:nvPr/>
        </p:nvCxnSpPr>
        <p:spPr>
          <a:xfrm flipV="1">
            <a:off x="1349703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65DF487-F771-4416-B994-0DD74EC1910B}"/>
              </a:ext>
            </a:extLst>
          </p:cNvPr>
          <p:cNvCxnSpPr>
            <a:cxnSpLocks/>
          </p:cNvCxnSpPr>
          <p:nvPr/>
        </p:nvCxnSpPr>
        <p:spPr>
          <a:xfrm flipH="1" flipV="1">
            <a:off x="1574029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B38A9F-BB2D-477D-8BA4-C206F1D6D62D}"/>
              </a:ext>
            </a:extLst>
          </p:cNvPr>
          <p:cNvCxnSpPr>
            <a:cxnSpLocks/>
          </p:cNvCxnSpPr>
          <p:nvPr/>
        </p:nvCxnSpPr>
        <p:spPr>
          <a:xfrm flipV="1">
            <a:off x="1603289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35737D-F458-4CBF-8202-3D87E868F50E}"/>
              </a:ext>
            </a:extLst>
          </p:cNvPr>
          <p:cNvCxnSpPr>
            <a:cxnSpLocks/>
          </p:cNvCxnSpPr>
          <p:nvPr/>
        </p:nvCxnSpPr>
        <p:spPr>
          <a:xfrm flipV="1">
            <a:off x="1480066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99C77C-7F4F-4BF5-A8C2-DED8D5C544EA}"/>
              </a:ext>
            </a:extLst>
          </p:cNvPr>
          <p:cNvCxnSpPr>
            <a:cxnSpLocks/>
          </p:cNvCxnSpPr>
          <p:nvPr/>
        </p:nvCxnSpPr>
        <p:spPr>
          <a:xfrm flipV="1">
            <a:off x="1343028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B886A7-CC8E-4BC3-89C5-A2BBE5D59999}"/>
              </a:ext>
            </a:extLst>
          </p:cNvPr>
          <p:cNvCxnSpPr>
            <a:cxnSpLocks/>
          </p:cNvCxnSpPr>
          <p:nvPr/>
        </p:nvCxnSpPr>
        <p:spPr>
          <a:xfrm flipH="1" flipV="1">
            <a:off x="1603257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9FA435-9838-428C-8679-4A78769E8102}"/>
              </a:ext>
            </a:extLst>
          </p:cNvPr>
          <p:cNvCxnSpPr>
            <a:cxnSpLocks/>
          </p:cNvCxnSpPr>
          <p:nvPr/>
        </p:nvCxnSpPr>
        <p:spPr>
          <a:xfrm flipH="1" flipV="1">
            <a:off x="1609963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2DFC2D-DB94-4303-A4F7-9A6C00916C28}"/>
              </a:ext>
            </a:extLst>
          </p:cNvPr>
          <p:cNvCxnSpPr>
            <a:cxnSpLocks/>
          </p:cNvCxnSpPr>
          <p:nvPr/>
        </p:nvCxnSpPr>
        <p:spPr>
          <a:xfrm flipV="1">
            <a:off x="1341740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5F56816-1D01-40C9-9A23-47615E4BE757}"/>
              </a:ext>
            </a:extLst>
          </p:cNvPr>
          <p:cNvCxnSpPr>
            <a:cxnSpLocks/>
          </p:cNvCxnSpPr>
          <p:nvPr/>
        </p:nvCxnSpPr>
        <p:spPr>
          <a:xfrm>
            <a:off x="1630097" y="1445876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C1DE0D-8886-4221-8AA6-E5A00A57C2BD}"/>
              </a:ext>
            </a:extLst>
          </p:cNvPr>
          <p:cNvCxnSpPr>
            <a:cxnSpLocks/>
          </p:cNvCxnSpPr>
          <p:nvPr/>
        </p:nvCxnSpPr>
        <p:spPr>
          <a:xfrm>
            <a:off x="1649528" y="1613754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89E527-5A1B-4F2A-B5C0-B7F8122D3480}"/>
              </a:ext>
            </a:extLst>
          </p:cNvPr>
          <p:cNvCxnSpPr>
            <a:cxnSpLocks/>
          </p:cNvCxnSpPr>
          <p:nvPr/>
        </p:nvCxnSpPr>
        <p:spPr>
          <a:xfrm>
            <a:off x="1503693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E030B2-8D96-4853-8D15-23EE5446930F}"/>
              </a:ext>
            </a:extLst>
          </p:cNvPr>
          <p:cNvCxnSpPr>
            <a:cxnSpLocks/>
          </p:cNvCxnSpPr>
          <p:nvPr/>
        </p:nvCxnSpPr>
        <p:spPr>
          <a:xfrm flipV="1">
            <a:off x="1305077" y="1476147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5F3A93-842B-4CE3-97DE-D2AB76CC3F00}"/>
              </a:ext>
            </a:extLst>
          </p:cNvPr>
          <p:cNvCxnSpPr>
            <a:cxnSpLocks/>
          </p:cNvCxnSpPr>
          <p:nvPr/>
        </p:nvCxnSpPr>
        <p:spPr>
          <a:xfrm flipV="1">
            <a:off x="1275685" y="1612485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738DB6-7D9C-4EA6-9E3A-6EEEC41FE6E0}"/>
              </a:ext>
            </a:extLst>
          </p:cNvPr>
          <p:cNvCxnSpPr>
            <a:cxnSpLocks/>
          </p:cNvCxnSpPr>
          <p:nvPr/>
        </p:nvCxnSpPr>
        <p:spPr>
          <a:xfrm flipV="1">
            <a:off x="1490667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D529491-9AD1-4832-9B4C-18E369CAD594}"/>
              </a:ext>
            </a:extLst>
          </p:cNvPr>
          <p:cNvCxnSpPr>
            <a:cxnSpLocks/>
          </p:cNvCxnSpPr>
          <p:nvPr/>
        </p:nvCxnSpPr>
        <p:spPr>
          <a:xfrm flipV="1">
            <a:off x="1402348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5DF4267D-281B-44A5-8774-C2AD76BA9B4F}"/>
              </a:ext>
            </a:extLst>
          </p:cNvPr>
          <p:cNvSpPr/>
          <p:nvPr/>
        </p:nvSpPr>
        <p:spPr>
          <a:xfrm>
            <a:off x="1643180" y="160256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29E51AA-F231-4278-B12F-017CD309ADB6}"/>
              </a:ext>
            </a:extLst>
          </p:cNvPr>
          <p:cNvSpPr/>
          <p:nvPr/>
        </p:nvSpPr>
        <p:spPr>
          <a:xfrm>
            <a:off x="1658798" y="177645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0B884E-0A92-4D20-A332-7E0D9B2A1EE6}"/>
              </a:ext>
            </a:extLst>
          </p:cNvPr>
          <p:cNvSpPr/>
          <p:nvPr/>
        </p:nvSpPr>
        <p:spPr>
          <a:xfrm>
            <a:off x="1624014" y="143641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F5EAEBF-BF80-408E-BC15-F5DFC2F8B0CA}"/>
              </a:ext>
            </a:extLst>
          </p:cNvPr>
          <p:cNvSpPr/>
          <p:nvPr/>
        </p:nvSpPr>
        <p:spPr>
          <a:xfrm>
            <a:off x="1519430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80097-DF58-4432-886A-741121490B1B}"/>
              </a:ext>
            </a:extLst>
          </p:cNvPr>
          <p:cNvSpPr/>
          <p:nvPr/>
        </p:nvSpPr>
        <p:spPr>
          <a:xfrm>
            <a:off x="1384031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41001C-5BEB-412E-9080-FAFF5FE82E37}"/>
              </a:ext>
            </a:extLst>
          </p:cNvPr>
          <p:cNvSpPr/>
          <p:nvPr/>
        </p:nvSpPr>
        <p:spPr>
          <a:xfrm>
            <a:off x="1326267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D9C7A8-2705-4F07-BE93-A1367287A328}"/>
              </a:ext>
            </a:extLst>
          </p:cNvPr>
          <p:cNvSpPr/>
          <p:nvPr/>
        </p:nvSpPr>
        <p:spPr>
          <a:xfrm>
            <a:off x="1299499" y="1595309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98F6FA-6C5E-44B3-846C-3F6789D54DF5}"/>
              </a:ext>
            </a:extLst>
          </p:cNvPr>
          <p:cNvSpPr/>
          <p:nvPr/>
        </p:nvSpPr>
        <p:spPr>
          <a:xfrm>
            <a:off x="1266476" y="175923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32D019-72AB-4B17-A833-AD6021B6D7BC}"/>
              </a:ext>
            </a:extLst>
          </p:cNvPr>
          <p:cNvSpPr/>
          <p:nvPr/>
        </p:nvSpPr>
        <p:spPr>
          <a:xfrm>
            <a:off x="1476380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D5BC0AA-0C8C-472F-9CC8-9874CB4E43C4}"/>
              </a:ext>
            </a:extLst>
          </p:cNvPr>
          <p:cNvSpPr/>
          <p:nvPr/>
        </p:nvSpPr>
        <p:spPr>
          <a:xfrm>
            <a:off x="1488684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09540C1-F8F3-4D66-8994-E591F4A8E853}"/>
              </a:ext>
            </a:extLst>
          </p:cNvPr>
          <p:cNvSpPr/>
          <p:nvPr/>
        </p:nvSpPr>
        <p:spPr>
          <a:xfrm>
            <a:off x="1568940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8CD6B5-9E88-465F-8413-C8FFBC5B3ABD}"/>
              </a:ext>
            </a:extLst>
          </p:cNvPr>
          <p:cNvSpPr/>
          <p:nvPr/>
        </p:nvSpPr>
        <p:spPr>
          <a:xfrm>
            <a:off x="1360708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B55619-4CF0-428C-A5B6-8629B8D54712}"/>
              </a:ext>
            </a:extLst>
          </p:cNvPr>
          <p:cNvSpPr/>
          <p:nvPr/>
        </p:nvSpPr>
        <p:spPr>
          <a:xfrm>
            <a:off x="1608699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1A91D46-FB71-4B22-9D93-F1F0D4C3146C}"/>
              </a:ext>
            </a:extLst>
          </p:cNvPr>
          <p:cNvSpPr/>
          <p:nvPr/>
        </p:nvSpPr>
        <p:spPr>
          <a:xfrm>
            <a:off x="1334781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B0067AF-D5D3-482B-A9BB-50BDCDB2D777}"/>
              </a:ext>
            </a:extLst>
          </p:cNvPr>
          <p:cNvSpPr/>
          <p:nvPr/>
        </p:nvSpPr>
        <p:spPr>
          <a:xfrm>
            <a:off x="1594058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BC69651-852B-4C3E-B75F-FB32EA043C61}"/>
              </a:ext>
            </a:extLst>
          </p:cNvPr>
          <p:cNvSpPr/>
          <p:nvPr/>
        </p:nvSpPr>
        <p:spPr>
          <a:xfrm>
            <a:off x="1671985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D76A0-9C5A-4345-8BE8-E95F8EF66C76}"/>
              </a:ext>
            </a:extLst>
          </p:cNvPr>
          <p:cNvSpPr/>
          <p:nvPr/>
        </p:nvSpPr>
        <p:spPr>
          <a:xfrm>
            <a:off x="1625363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B770F48-C6D3-4F2C-BD58-61A915648BA7}"/>
              </a:ext>
            </a:extLst>
          </p:cNvPr>
          <p:cNvSpPr/>
          <p:nvPr/>
        </p:nvSpPr>
        <p:spPr>
          <a:xfrm>
            <a:off x="1337215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BA91AD-A24F-42C7-9827-6CB6EDD9FC1C}"/>
              </a:ext>
            </a:extLst>
          </p:cNvPr>
          <p:cNvSpPr/>
          <p:nvPr/>
        </p:nvSpPr>
        <p:spPr>
          <a:xfrm>
            <a:off x="1300217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BBB8FE9-199D-48E3-B8E9-71C9D6E79B45}"/>
              </a:ext>
            </a:extLst>
          </p:cNvPr>
          <p:cNvSpPr/>
          <p:nvPr/>
        </p:nvSpPr>
        <p:spPr>
          <a:xfrm>
            <a:off x="1341918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3CB697D-B44E-4C17-BA0E-A66086C6A818}"/>
              </a:ext>
            </a:extLst>
          </p:cNvPr>
          <p:cNvCxnSpPr/>
          <p:nvPr/>
        </p:nvCxnSpPr>
        <p:spPr>
          <a:xfrm>
            <a:off x="3944315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1E57D3-4AC8-44EE-9D59-A459F6E1B08B}"/>
              </a:ext>
            </a:extLst>
          </p:cNvPr>
          <p:cNvCxnSpPr>
            <a:cxnSpLocks/>
          </p:cNvCxnSpPr>
          <p:nvPr/>
        </p:nvCxnSpPr>
        <p:spPr>
          <a:xfrm flipV="1">
            <a:off x="3918464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BCFDD4B-BEC2-4A6C-816C-C24F8E00F9DD}"/>
              </a:ext>
            </a:extLst>
          </p:cNvPr>
          <p:cNvCxnSpPr>
            <a:cxnSpLocks/>
          </p:cNvCxnSpPr>
          <p:nvPr/>
        </p:nvCxnSpPr>
        <p:spPr>
          <a:xfrm flipV="1">
            <a:off x="3887579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8E9AA90-6E96-42A5-A4A9-D2C19D7A2089}"/>
              </a:ext>
            </a:extLst>
          </p:cNvPr>
          <p:cNvCxnSpPr>
            <a:cxnSpLocks/>
          </p:cNvCxnSpPr>
          <p:nvPr/>
        </p:nvCxnSpPr>
        <p:spPr>
          <a:xfrm flipV="1">
            <a:off x="3914309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750C31E-BA62-4A8B-8F19-7F7C245AC712}"/>
              </a:ext>
            </a:extLst>
          </p:cNvPr>
          <p:cNvCxnSpPr>
            <a:cxnSpLocks/>
          </p:cNvCxnSpPr>
          <p:nvPr/>
        </p:nvCxnSpPr>
        <p:spPr>
          <a:xfrm flipH="1" flipV="1">
            <a:off x="4138635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A37F6B-42E0-449A-AE46-5156DA5079AD}"/>
              </a:ext>
            </a:extLst>
          </p:cNvPr>
          <p:cNvCxnSpPr>
            <a:cxnSpLocks/>
          </p:cNvCxnSpPr>
          <p:nvPr/>
        </p:nvCxnSpPr>
        <p:spPr>
          <a:xfrm flipV="1">
            <a:off x="4167895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1801B7-925F-4A1C-A0C0-E2A54E861B9E}"/>
              </a:ext>
            </a:extLst>
          </p:cNvPr>
          <p:cNvCxnSpPr>
            <a:cxnSpLocks/>
          </p:cNvCxnSpPr>
          <p:nvPr/>
        </p:nvCxnSpPr>
        <p:spPr>
          <a:xfrm flipV="1">
            <a:off x="4044672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BE6EC79-188F-4D74-B722-769A772F7588}"/>
              </a:ext>
            </a:extLst>
          </p:cNvPr>
          <p:cNvCxnSpPr>
            <a:cxnSpLocks/>
          </p:cNvCxnSpPr>
          <p:nvPr/>
        </p:nvCxnSpPr>
        <p:spPr>
          <a:xfrm flipV="1">
            <a:off x="3907634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E37DD8-552C-4A05-872E-67C0CBA61254}"/>
              </a:ext>
            </a:extLst>
          </p:cNvPr>
          <p:cNvCxnSpPr>
            <a:cxnSpLocks/>
          </p:cNvCxnSpPr>
          <p:nvPr/>
        </p:nvCxnSpPr>
        <p:spPr>
          <a:xfrm flipH="1" flipV="1">
            <a:off x="4167863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3838A00-2400-4B1F-86EB-86021B9C4CDF}"/>
              </a:ext>
            </a:extLst>
          </p:cNvPr>
          <p:cNvCxnSpPr>
            <a:cxnSpLocks/>
          </p:cNvCxnSpPr>
          <p:nvPr/>
        </p:nvCxnSpPr>
        <p:spPr>
          <a:xfrm flipH="1" flipV="1">
            <a:off x="4174569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D636DC-6A02-4E04-BE8F-479EED419FE4}"/>
              </a:ext>
            </a:extLst>
          </p:cNvPr>
          <p:cNvCxnSpPr>
            <a:cxnSpLocks/>
          </p:cNvCxnSpPr>
          <p:nvPr/>
        </p:nvCxnSpPr>
        <p:spPr>
          <a:xfrm flipV="1">
            <a:off x="3906346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0ECFC77-E62E-47D3-9F5B-5ED62C27FFBD}"/>
              </a:ext>
            </a:extLst>
          </p:cNvPr>
          <p:cNvCxnSpPr>
            <a:cxnSpLocks/>
          </p:cNvCxnSpPr>
          <p:nvPr/>
        </p:nvCxnSpPr>
        <p:spPr>
          <a:xfrm flipV="1">
            <a:off x="4194703" y="1268169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AD382E0-3F81-47AE-9360-F26839D06246}"/>
              </a:ext>
            </a:extLst>
          </p:cNvPr>
          <p:cNvCxnSpPr>
            <a:cxnSpLocks/>
          </p:cNvCxnSpPr>
          <p:nvPr/>
        </p:nvCxnSpPr>
        <p:spPr>
          <a:xfrm flipV="1">
            <a:off x="4228250" y="1090315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3263563-5B6D-43B2-A306-F0E8C7198954}"/>
              </a:ext>
            </a:extLst>
          </p:cNvPr>
          <p:cNvCxnSpPr>
            <a:cxnSpLocks/>
          </p:cNvCxnSpPr>
          <p:nvPr/>
        </p:nvCxnSpPr>
        <p:spPr>
          <a:xfrm>
            <a:off x="4068299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05DCD7-4352-4EA3-BE22-6B635A708CE2}"/>
              </a:ext>
            </a:extLst>
          </p:cNvPr>
          <p:cNvCxnSpPr>
            <a:cxnSpLocks/>
          </p:cNvCxnSpPr>
          <p:nvPr/>
        </p:nvCxnSpPr>
        <p:spPr>
          <a:xfrm>
            <a:off x="3878010" y="1297238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E4FFCE0-7685-46C4-9180-C026DA3C39C8}"/>
              </a:ext>
            </a:extLst>
          </p:cNvPr>
          <p:cNvCxnSpPr>
            <a:cxnSpLocks/>
          </p:cNvCxnSpPr>
          <p:nvPr/>
        </p:nvCxnSpPr>
        <p:spPr>
          <a:xfrm flipH="1" flipV="1">
            <a:off x="3874848" y="1112707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FEA0AC-D1BA-4F03-BF84-79A1D91D98B0}"/>
              </a:ext>
            </a:extLst>
          </p:cNvPr>
          <p:cNvCxnSpPr>
            <a:cxnSpLocks/>
          </p:cNvCxnSpPr>
          <p:nvPr/>
        </p:nvCxnSpPr>
        <p:spPr>
          <a:xfrm flipV="1">
            <a:off x="4055273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09D53-F623-4211-A0AB-D5FA4B569F8B}"/>
              </a:ext>
            </a:extLst>
          </p:cNvPr>
          <p:cNvCxnSpPr>
            <a:cxnSpLocks/>
          </p:cNvCxnSpPr>
          <p:nvPr/>
        </p:nvCxnSpPr>
        <p:spPr>
          <a:xfrm flipV="1">
            <a:off x="3966954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6683EE7-284A-438C-BDC1-798962B0E7FA}"/>
              </a:ext>
            </a:extLst>
          </p:cNvPr>
          <p:cNvSpPr/>
          <p:nvPr/>
        </p:nvSpPr>
        <p:spPr>
          <a:xfrm>
            <a:off x="4221902" y="1255183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AA31D03-2612-4F96-BB9A-1C2F4285840E}"/>
              </a:ext>
            </a:extLst>
          </p:cNvPr>
          <p:cNvSpPr/>
          <p:nvPr/>
        </p:nvSpPr>
        <p:spPr>
          <a:xfrm>
            <a:off x="4230654" y="107049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555D8BD-440F-44C8-83F7-2C08BB774499}"/>
              </a:ext>
            </a:extLst>
          </p:cNvPr>
          <p:cNvSpPr/>
          <p:nvPr/>
        </p:nvSpPr>
        <p:spPr>
          <a:xfrm>
            <a:off x="4188620" y="143641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3E07D2C-23B9-4A00-A5CF-3E2AB6B256BB}"/>
              </a:ext>
            </a:extLst>
          </p:cNvPr>
          <p:cNvSpPr/>
          <p:nvPr/>
        </p:nvSpPr>
        <p:spPr>
          <a:xfrm>
            <a:off x="4084036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0C903E8-F3D2-46C1-82E2-FCD2787CC2FA}"/>
              </a:ext>
            </a:extLst>
          </p:cNvPr>
          <p:cNvSpPr/>
          <p:nvPr/>
        </p:nvSpPr>
        <p:spPr>
          <a:xfrm>
            <a:off x="3948637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E3A790E-87A9-40D1-8838-97C938C38058}"/>
              </a:ext>
            </a:extLst>
          </p:cNvPr>
          <p:cNvSpPr/>
          <p:nvPr/>
        </p:nvSpPr>
        <p:spPr>
          <a:xfrm>
            <a:off x="3890873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D15077-86B8-419B-A111-AF97C380320A}"/>
              </a:ext>
            </a:extLst>
          </p:cNvPr>
          <p:cNvSpPr/>
          <p:nvPr/>
        </p:nvSpPr>
        <p:spPr>
          <a:xfrm>
            <a:off x="3870086" y="127614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6A8FD7D-BE7A-4350-BA4C-75B23DC5086F}"/>
              </a:ext>
            </a:extLst>
          </p:cNvPr>
          <p:cNvSpPr/>
          <p:nvPr/>
        </p:nvSpPr>
        <p:spPr>
          <a:xfrm>
            <a:off x="3869584" y="1085880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ECE29B5-755F-4ECE-B392-148C8EF9F92E}"/>
              </a:ext>
            </a:extLst>
          </p:cNvPr>
          <p:cNvSpPr/>
          <p:nvPr/>
        </p:nvSpPr>
        <p:spPr>
          <a:xfrm>
            <a:off x="4040986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281CC87-142E-4095-B05A-8182A528D5F8}"/>
              </a:ext>
            </a:extLst>
          </p:cNvPr>
          <p:cNvSpPr/>
          <p:nvPr/>
        </p:nvSpPr>
        <p:spPr>
          <a:xfrm>
            <a:off x="4053290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A1A983B-3DEF-40BD-87A6-F329F0B7B25E}"/>
              </a:ext>
            </a:extLst>
          </p:cNvPr>
          <p:cNvSpPr/>
          <p:nvPr/>
        </p:nvSpPr>
        <p:spPr>
          <a:xfrm>
            <a:off x="4133546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FC81391-77D3-4128-A686-BFF6B82113D2}"/>
              </a:ext>
            </a:extLst>
          </p:cNvPr>
          <p:cNvSpPr/>
          <p:nvPr/>
        </p:nvSpPr>
        <p:spPr>
          <a:xfrm>
            <a:off x="3925314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17C962F-84F5-4D10-B003-2F540B8EF171}"/>
              </a:ext>
            </a:extLst>
          </p:cNvPr>
          <p:cNvSpPr/>
          <p:nvPr/>
        </p:nvSpPr>
        <p:spPr>
          <a:xfrm>
            <a:off x="4173305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9E34E1A-B9B2-4A7E-AA5B-4C91FAF652E0}"/>
              </a:ext>
            </a:extLst>
          </p:cNvPr>
          <p:cNvSpPr/>
          <p:nvPr/>
        </p:nvSpPr>
        <p:spPr>
          <a:xfrm>
            <a:off x="3899387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5FE14F7-ABF0-4FA3-8D32-C3E74D175CFC}"/>
              </a:ext>
            </a:extLst>
          </p:cNvPr>
          <p:cNvSpPr/>
          <p:nvPr/>
        </p:nvSpPr>
        <p:spPr>
          <a:xfrm>
            <a:off x="4158664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0847026-A4B4-4647-8F27-9C906C38134E}"/>
              </a:ext>
            </a:extLst>
          </p:cNvPr>
          <p:cNvSpPr/>
          <p:nvPr/>
        </p:nvSpPr>
        <p:spPr>
          <a:xfrm>
            <a:off x="4236591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1343696-2BBB-4C75-94E3-3A0ED1D28F36}"/>
              </a:ext>
            </a:extLst>
          </p:cNvPr>
          <p:cNvSpPr/>
          <p:nvPr/>
        </p:nvSpPr>
        <p:spPr>
          <a:xfrm>
            <a:off x="4189969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A891B10-DF80-4E77-AF0B-7E93C8C53C56}"/>
              </a:ext>
            </a:extLst>
          </p:cNvPr>
          <p:cNvSpPr/>
          <p:nvPr/>
        </p:nvSpPr>
        <p:spPr>
          <a:xfrm>
            <a:off x="3901821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58EA7E6-BAC0-4F4B-98E3-2002555AF2FA}"/>
              </a:ext>
            </a:extLst>
          </p:cNvPr>
          <p:cNvSpPr/>
          <p:nvPr/>
        </p:nvSpPr>
        <p:spPr>
          <a:xfrm>
            <a:off x="3864823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EEBC6EB-2D45-4ABA-A254-F53D6AF4536C}"/>
              </a:ext>
            </a:extLst>
          </p:cNvPr>
          <p:cNvSpPr/>
          <p:nvPr/>
        </p:nvSpPr>
        <p:spPr>
          <a:xfrm>
            <a:off x="3906524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F7C9209-A2D6-4B08-8132-E942D4B06531}"/>
              </a:ext>
            </a:extLst>
          </p:cNvPr>
          <p:cNvCxnSpPr>
            <a:cxnSpLocks/>
          </p:cNvCxnSpPr>
          <p:nvPr/>
        </p:nvCxnSpPr>
        <p:spPr>
          <a:xfrm>
            <a:off x="250422" y="2428057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D5DD6E2-5375-4068-88D6-9BC1F04A8F69}"/>
              </a:ext>
            </a:extLst>
          </p:cNvPr>
          <p:cNvCxnSpPr/>
          <p:nvPr/>
        </p:nvCxnSpPr>
        <p:spPr>
          <a:xfrm>
            <a:off x="2693978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DD4F21D-4F8A-47B1-B585-D7B92967C01E}"/>
              </a:ext>
            </a:extLst>
          </p:cNvPr>
          <p:cNvCxnSpPr>
            <a:cxnSpLocks/>
          </p:cNvCxnSpPr>
          <p:nvPr/>
        </p:nvCxnSpPr>
        <p:spPr>
          <a:xfrm flipV="1">
            <a:off x="2668127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965975D-852F-4A12-80EA-CFCCCAA05C70}"/>
              </a:ext>
            </a:extLst>
          </p:cNvPr>
          <p:cNvCxnSpPr>
            <a:cxnSpLocks/>
          </p:cNvCxnSpPr>
          <p:nvPr/>
        </p:nvCxnSpPr>
        <p:spPr>
          <a:xfrm flipV="1">
            <a:off x="2637242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1477CFE-5697-4E89-B988-B2725AAFA708}"/>
              </a:ext>
            </a:extLst>
          </p:cNvPr>
          <p:cNvCxnSpPr>
            <a:cxnSpLocks/>
          </p:cNvCxnSpPr>
          <p:nvPr/>
        </p:nvCxnSpPr>
        <p:spPr>
          <a:xfrm flipV="1">
            <a:off x="2663972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4688DFE-7A56-4206-A4EE-24638B911562}"/>
              </a:ext>
            </a:extLst>
          </p:cNvPr>
          <p:cNvCxnSpPr>
            <a:cxnSpLocks/>
          </p:cNvCxnSpPr>
          <p:nvPr/>
        </p:nvCxnSpPr>
        <p:spPr>
          <a:xfrm flipH="1" flipV="1">
            <a:off x="2888298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31A00BE-FFED-4C3E-91F5-F35AB2E8CC9A}"/>
              </a:ext>
            </a:extLst>
          </p:cNvPr>
          <p:cNvCxnSpPr>
            <a:cxnSpLocks/>
          </p:cNvCxnSpPr>
          <p:nvPr/>
        </p:nvCxnSpPr>
        <p:spPr>
          <a:xfrm flipV="1">
            <a:off x="2917558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A1D6D53-C62B-4EF3-A2D5-66EBBDEE8005}"/>
              </a:ext>
            </a:extLst>
          </p:cNvPr>
          <p:cNvCxnSpPr>
            <a:cxnSpLocks/>
          </p:cNvCxnSpPr>
          <p:nvPr/>
        </p:nvCxnSpPr>
        <p:spPr>
          <a:xfrm flipV="1">
            <a:off x="2794335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86DD2DA-F855-4689-B3EC-A8F83A28DAA7}"/>
              </a:ext>
            </a:extLst>
          </p:cNvPr>
          <p:cNvCxnSpPr>
            <a:cxnSpLocks/>
          </p:cNvCxnSpPr>
          <p:nvPr/>
        </p:nvCxnSpPr>
        <p:spPr>
          <a:xfrm flipV="1">
            <a:off x="2657297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A50E77-616F-439E-98A5-C139DB31CB55}"/>
              </a:ext>
            </a:extLst>
          </p:cNvPr>
          <p:cNvCxnSpPr>
            <a:cxnSpLocks/>
          </p:cNvCxnSpPr>
          <p:nvPr/>
        </p:nvCxnSpPr>
        <p:spPr>
          <a:xfrm flipH="1" flipV="1">
            <a:off x="2917526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74F4FB3-FEEA-4C65-8E29-EFAE63FF5A4F}"/>
              </a:ext>
            </a:extLst>
          </p:cNvPr>
          <p:cNvCxnSpPr>
            <a:cxnSpLocks/>
          </p:cNvCxnSpPr>
          <p:nvPr/>
        </p:nvCxnSpPr>
        <p:spPr>
          <a:xfrm flipH="1" flipV="1">
            <a:off x="2924232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0A56A93-6590-4003-A9F0-54F9424B7B9E}"/>
              </a:ext>
            </a:extLst>
          </p:cNvPr>
          <p:cNvCxnSpPr>
            <a:cxnSpLocks/>
          </p:cNvCxnSpPr>
          <p:nvPr/>
        </p:nvCxnSpPr>
        <p:spPr>
          <a:xfrm flipV="1">
            <a:off x="2656009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5D71CE-605A-4015-8B35-981643561D79}"/>
              </a:ext>
            </a:extLst>
          </p:cNvPr>
          <p:cNvCxnSpPr>
            <a:cxnSpLocks/>
          </p:cNvCxnSpPr>
          <p:nvPr/>
        </p:nvCxnSpPr>
        <p:spPr>
          <a:xfrm>
            <a:off x="2944366" y="1445877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663B928-1530-435E-9382-57FFB1BA69A3}"/>
              </a:ext>
            </a:extLst>
          </p:cNvPr>
          <p:cNvCxnSpPr>
            <a:cxnSpLocks/>
          </p:cNvCxnSpPr>
          <p:nvPr/>
        </p:nvCxnSpPr>
        <p:spPr>
          <a:xfrm>
            <a:off x="3144459" y="1445494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7D4484E-2C5E-4528-AA7A-269A53F9ED2C}"/>
              </a:ext>
            </a:extLst>
          </p:cNvPr>
          <p:cNvCxnSpPr>
            <a:cxnSpLocks/>
          </p:cNvCxnSpPr>
          <p:nvPr/>
        </p:nvCxnSpPr>
        <p:spPr>
          <a:xfrm>
            <a:off x="2817962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44F3429-F047-42D4-BC50-60E35C4C5F6C}"/>
              </a:ext>
            </a:extLst>
          </p:cNvPr>
          <p:cNvCxnSpPr>
            <a:cxnSpLocks/>
          </p:cNvCxnSpPr>
          <p:nvPr/>
        </p:nvCxnSpPr>
        <p:spPr>
          <a:xfrm>
            <a:off x="2462944" y="1476147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A89456C-DF31-41DA-B649-3F5B79AE861B}"/>
              </a:ext>
            </a:extLst>
          </p:cNvPr>
          <p:cNvCxnSpPr>
            <a:cxnSpLocks/>
          </p:cNvCxnSpPr>
          <p:nvPr/>
        </p:nvCxnSpPr>
        <p:spPr>
          <a:xfrm flipH="1">
            <a:off x="2274983" y="1479704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40C2F5B-9A18-4043-BF24-F8E8A2BB9BEC}"/>
              </a:ext>
            </a:extLst>
          </p:cNvPr>
          <p:cNvCxnSpPr>
            <a:cxnSpLocks/>
          </p:cNvCxnSpPr>
          <p:nvPr/>
        </p:nvCxnSpPr>
        <p:spPr>
          <a:xfrm flipV="1">
            <a:off x="2804936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5045948-8B10-4EE7-8467-9F036D6032DE}"/>
              </a:ext>
            </a:extLst>
          </p:cNvPr>
          <p:cNvCxnSpPr>
            <a:cxnSpLocks/>
          </p:cNvCxnSpPr>
          <p:nvPr/>
        </p:nvCxnSpPr>
        <p:spPr>
          <a:xfrm flipV="1">
            <a:off x="2716617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93DAF626-91E6-4610-8F43-9C5B41EF7272}"/>
              </a:ext>
            </a:extLst>
          </p:cNvPr>
          <p:cNvSpPr/>
          <p:nvPr/>
        </p:nvSpPr>
        <p:spPr>
          <a:xfrm>
            <a:off x="3124594" y="144570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0F767-FBAD-4766-974A-3215C672F2EE}"/>
              </a:ext>
            </a:extLst>
          </p:cNvPr>
          <p:cNvSpPr/>
          <p:nvPr/>
        </p:nvSpPr>
        <p:spPr>
          <a:xfrm>
            <a:off x="3320219" y="1436418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E102A0E-E092-4BFD-904A-75FF10DBCF99}"/>
              </a:ext>
            </a:extLst>
          </p:cNvPr>
          <p:cNvSpPr/>
          <p:nvPr/>
        </p:nvSpPr>
        <p:spPr>
          <a:xfrm>
            <a:off x="2938283" y="143641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B38574B-D735-4484-9489-B0E9AD5186CD}"/>
              </a:ext>
            </a:extLst>
          </p:cNvPr>
          <p:cNvSpPr/>
          <p:nvPr/>
        </p:nvSpPr>
        <p:spPr>
          <a:xfrm>
            <a:off x="2833699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CAF3C19-C477-46FC-9307-83697E846B88}"/>
              </a:ext>
            </a:extLst>
          </p:cNvPr>
          <p:cNvSpPr/>
          <p:nvPr/>
        </p:nvSpPr>
        <p:spPr>
          <a:xfrm>
            <a:off x="2698300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39CAAA0-BCE3-4788-BF6F-8A262C38E1D1}"/>
              </a:ext>
            </a:extLst>
          </p:cNvPr>
          <p:cNvSpPr/>
          <p:nvPr/>
        </p:nvSpPr>
        <p:spPr>
          <a:xfrm>
            <a:off x="2640536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44F0823-7A7E-4644-B508-570B579CB7B3}"/>
              </a:ext>
            </a:extLst>
          </p:cNvPr>
          <p:cNvSpPr/>
          <p:nvPr/>
        </p:nvSpPr>
        <p:spPr>
          <a:xfrm>
            <a:off x="2441870" y="146924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BE0BB7E-C664-4FDF-808A-04DC6DB76B70}"/>
              </a:ext>
            </a:extLst>
          </p:cNvPr>
          <p:cNvSpPr/>
          <p:nvPr/>
        </p:nvSpPr>
        <p:spPr>
          <a:xfrm>
            <a:off x="2254889" y="1481224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8B399D3-9156-4980-AF70-91428CFD81A3}"/>
              </a:ext>
            </a:extLst>
          </p:cNvPr>
          <p:cNvSpPr/>
          <p:nvPr/>
        </p:nvSpPr>
        <p:spPr>
          <a:xfrm>
            <a:off x="2790649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FCC185C7-A912-45CB-BF3B-7222334CF724}"/>
              </a:ext>
            </a:extLst>
          </p:cNvPr>
          <p:cNvSpPr/>
          <p:nvPr/>
        </p:nvSpPr>
        <p:spPr>
          <a:xfrm>
            <a:off x="2802953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6F67EA0-C808-4C0B-98D5-DB417D058436}"/>
              </a:ext>
            </a:extLst>
          </p:cNvPr>
          <p:cNvSpPr/>
          <p:nvPr/>
        </p:nvSpPr>
        <p:spPr>
          <a:xfrm>
            <a:off x="2883209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161DC9-B607-4C1A-BD92-A40FB2110AB0}"/>
              </a:ext>
            </a:extLst>
          </p:cNvPr>
          <p:cNvSpPr/>
          <p:nvPr/>
        </p:nvSpPr>
        <p:spPr>
          <a:xfrm>
            <a:off x="2674977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3EDF046-2199-484F-8F38-C2CD778D369B}"/>
              </a:ext>
            </a:extLst>
          </p:cNvPr>
          <p:cNvSpPr/>
          <p:nvPr/>
        </p:nvSpPr>
        <p:spPr>
          <a:xfrm>
            <a:off x="2922968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DF1E601F-3D89-4457-8382-BFBEEF208E21}"/>
              </a:ext>
            </a:extLst>
          </p:cNvPr>
          <p:cNvSpPr/>
          <p:nvPr/>
        </p:nvSpPr>
        <p:spPr>
          <a:xfrm>
            <a:off x="2649050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FA53D1A-BE97-4847-92AA-764BB03B816B}"/>
              </a:ext>
            </a:extLst>
          </p:cNvPr>
          <p:cNvSpPr/>
          <p:nvPr/>
        </p:nvSpPr>
        <p:spPr>
          <a:xfrm>
            <a:off x="2908327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EAD3BA9-CEFC-4A87-8B71-6B93B3FECA40}"/>
              </a:ext>
            </a:extLst>
          </p:cNvPr>
          <p:cNvSpPr/>
          <p:nvPr/>
        </p:nvSpPr>
        <p:spPr>
          <a:xfrm>
            <a:off x="2986254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C8B1352-A6E2-4833-B7A6-42303274E2E1}"/>
              </a:ext>
            </a:extLst>
          </p:cNvPr>
          <p:cNvSpPr/>
          <p:nvPr/>
        </p:nvSpPr>
        <p:spPr>
          <a:xfrm>
            <a:off x="2939632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875D913-0AAF-4FE7-A961-232B1FB3748A}"/>
              </a:ext>
            </a:extLst>
          </p:cNvPr>
          <p:cNvSpPr/>
          <p:nvPr/>
        </p:nvSpPr>
        <p:spPr>
          <a:xfrm>
            <a:off x="2651484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DBD3D9A-52F2-462C-A1CE-C3C86D2B4689}"/>
              </a:ext>
            </a:extLst>
          </p:cNvPr>
          <p:cNvSpPr/>
          <p:nvPr/>
        </p:nvSpPr>
        <p:spPr>
          <a:xfrm>
            <a:off x="2614486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58E2FCE-5743-46E1-AC37-86B6D6C8E151}"/>
              </a:ext>
            </a:extLst>
          </p:cNvPr>
          <p:cNvSpPr/>
          <p:nvPr/>
        </p:nvSpPr>
        <p:spPr>
          <a:xfrm>
            <a:off x="2656187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936BE2-2F82-4842-99E9-4BF393DD08CB}"/>
              </a:ext>
            </a:extLst>
          </p:cNvPr>
          <p:cNvSpPr/>
          <p:nvPr/>
        </p:nvSpPr>
        <p:spPr>
          <a:xfrm>
            <a:off x="2941005" y="1116524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46B0A851-E2D4-466E-A7A1-E7D17C5C9234}"/>
              </a:ext>
            </a:extLst>
          </p:cNvPr>
          <p:cNvSpPr/>
          <p:nvPr/>
        </p:nvSpPr>
        <p:spPr>
          <a:xfrm flipH="1">
            <a:off x="2263635" y="1149032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FC54032-B151-4CA4-A4DC-22AF0B6B3F5F}"/>
              </a:ext>
            </a:extLst>
          </p:cNvPr>
          <p:cNvCxnSpPr>
            <a:cxnSpLocks/>
          </p:cNvCxnSpPr>
          <p:nvPr/>
        </p:nvCxnSpPr>
        <p:spPr>
          <a:xfrm>
            <a:off x="5726121" y="942157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5BECFCF1-A55F-44C9-B256-94AD4CE508CD}"/>
              </a:ext>
            </a:extLst>
          </p:cNvPr>
          <p:cNvCxnSpPr>
            <a:cxnSpLocks/>
          </p:cNvCxnSpPr>
          <p:nvPr/>
        </p:nvCxnSpPr>
        <p:spPr>
          <a:xfrm>
            <a:off x="5726121" y="2428057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A20885FC-6EE5-483D-B1E4-B7798C962925}"/>
              </a:ext>
            </a:extLst>
          </p:cNvPr>
          <p:cNvCxnSpPr/>
          <p:nvPr/>
        </p:nvCxnSpPr>
        <p:spPr>
          <a:xfrm>
            <a:off x="7000606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CB896E29-C7D0-4416-9637-9904F4911571}"/>
              </a:ext>
            </a:extLst>
          </p:cNvPr>
          <p:cNvCxnSpPr>
            <a:cxnSpLocks/>
          </p:cNvCxnSpPr>
          <p:nvPr/>
        </p:nvCxnSpPr>
        <p:spPr>
          <a:xfrm flipV="1">
            <a:off x="6974755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D03E128-4267-4DEC-BA54-F90D80C19A63}"/>
              </a:ext>
            </a:extLst>
          </p:cNvPr>
          <p:cNvCxnSpPr>
            <a:cxnSpLocks/>
          </p:cNvCxnSpPr>
          <p:nvPr/>
        </p:nvCxnSpPr>
        <p:spPr>
          <a:xfrm flipV="1">
            <a:off x="6943870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49FBABA2-1564-4BD6-ABB9-02712851964A}"/>
              </a:ext>
            </a:extLst>
          </p:cNvPr>
          <p:cNvCxnSpPr>
            <a:cxnSpLocks/>
          </p:cNvCxnSpPr>
          <p:nvPr/>
        </p:nvCxnSpPr>
        <p:spPr>
          <a:xfrm flipV="1">
            <a:off x="6970600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CB41F30B-FCA0-42AD-AEE7-74114917AE56}"/>
              </a:ext>
            </a:extLst>
          </p:cNvPr>
          <p:cNvCxnSpPr>
            <a:cxnSpLocks/>
          </p:cNvCxnSpPr>
          <p:nvPr/>
        </p:nvCxnSpPr>
        <p:spPr>
          <a:xfrm flipH="1" flipV="1">
            <a:off x="7194926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49A7EA68-2A42-4B2C-806F-8AB0BA4180EC}"/>
              </a:ext>
            </a:extLst>
          </p:cNvPr>
          <p:cNvCxnSpPr>
            <a:cxnSpLocks/>
          </p:cNvCxnSpPr>
          <p:nvPr/>
        </p:nvCxnSpPr>
        <p:spPr>
          <a:xfrm flipV="1">
            <a:off x="7224186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5A1A2A31-961D-4C8E-8BEB-0E1E75655D78}"/>
              </a:ext>
            </a:extLst>
          </p:cNvPr>
          <p:cNvCxnSpPr>
            <a:cxnSpLocks/>
          </p:cNvCxnSpPr>
          <p:nvPr/>
        </p:nvCxnSpPr>
        <p:spPr>
          <a:xfrm flipV="1">
            <a:off x="7100963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DF4B95A3-AE0B-4893-864B-6B4122CE423F}"/>
              </a:ext>
            </a:extLst>
          </p:cNvPr>
          <p:cNvCxnSpPr>
            <a:cxnSpLocks/>
          </p:cNvCxnSpPr>
          <p:nvPr/>
        </p:nvCxnSpPr>
        <p:spPr>
          <a:xfrm flipV="1">
            <a:off x="6963925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ED78E314-0D93-41B5-91D2-A32BF3BA3939}"/>
              </a:ext>
            </a:extLst>
          </p:cNvPr>
          <p:cNvCxnSpPr>
            <a:cxnSpLocks/>
          </p:cNvCxnSpPr>
          <p:nvPr/>
        </p:nvCxnSpPr>
        <p:spPr>
          <a:xfrm flipH="1" flipV="1">
            <a:off x="7224154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CFF7454A-C3EB-4DF0-A7EA-8CC896824BFE}"/>
              </a:ext>
            </a:extLst>
          </p:cNvPr>
          <p:cNvCxnSpPr>
            <a:cxnSpLocks/>
          </p:cNvCxnSpPr>
          <p:nvPr/>
        </p:nvCxnSpPr>
        <p:spPr>
          <a:xfrm flipH="1" flipV="1">
            <a:off x="7230860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DDFA44B-7CE8-4B7E-ABB7-631D73AB1A94}"/>
              </a:ext>
            </a:extLst>
          </p:cNvPr>
          <p:cNvCxnSpPr>
            <a:cxnSpLocks/>
          </p:cNvCxnSpPr>
          <p:nvPr/>
        </p:nvCxnSpPr>
        <p:spPr>
          <a:xfrm flipV="1">
            <a:off x="6962637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DC7E2F7-DBDE-44A0-9182-BBA13C34E97D}"/>
              </a:ext>
            </a:extLst>
          </p:cNvPr>
          <p:cNvCxnSpPr>
            <a:cxnSpLocks/>
          </p:cNvCxnSpPr>
          <p:nvPr/>
        </p:nvCxnSpPr>
        <p:spPr>
          <a:xfrm>
            <a:off x="7124590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07400544-018A-4631-8B64-C61BF9C7D3FC}"/>
              </a:ext>
            </a:extLst>
          </p:cNvPr>
          <p:cNvCxnSpPr>
            <a:cxnSpLocks/>
          </p:cNvCxnSpPr>
          <p:nvPr/>
        </p:nvCxnSpPr>
        <p:spPr>
          <a:xfrm flipV="1">
            <a:off x="6811674" y="1476148"/>
            <a:ext cx="135588" cy="95147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A3E65DC-413B-47EE-9762-9F1B3089BBA8}"/>
              </a:ext>
            </a:extLst>
          </p:cNvPr>
          <p:cNvCxnSpPr>
            <a:cxnSpLocks/>
          </p:cNvCxnSpPr>
          <p:nvPr/>
        </p:nvCxnSpPr>
        <p:spPr>
          <a:xfrm flipH="1">
            <a:off x="6675204" y="1584482"/>
            <a:ext cx="112050" cy="833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E17C5490-1B33-48F0-9A81-1B0F2EE7336A}"/>
              </a:ext>
            </a:extLst>
          </p:cNvPr>
          <p:cNvCxnSpPr>
            <a:cxnSpLocks/>
          </p:cNvCxnSpPr>
          <p:nvPr/>
        </p:nvCxnSpPr>
        <p:spPr>
          <a:xfrm flipV="1">
            <a:off x="7111564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5AB50CBE-AE7D-4738-9007-C4EB26088765}"/>
              </a:ext>
            </a:extLst>
          </p:cNvPr>
          <p:cNvCxnSpPr>
            <a:cxnSpLocks/>
          </p:cNvCxnSpPr>
          <p:nvPr/>
        </p:nvCxnSpPr>
        <p:spPr>
          <a:xfrm flipV="1">
            <a:off x="7023245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2" name="Oval 401">
            <a:extLst>
              <a:ext uri="{FF2B5EF4-FFF2-40B4-BE49-F238E27FC236}">
                <a16:creationId xmlns:a16="http://schemas.microsoft.com/office/drawing/2014/main" id="{D04D123D-5234-4F23-9380-6CCDE369AA47}"/>
              </a:ext>
            </a:extLst>
          </p:cNvPr>
          <p:cNvSpPr/>
          <p:nvPr/>
        </p:nvSpPr>
        <p:spPr>
          <a:xfrm>
            <a:off x="7140327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EE9BF7C5-A4FF-4FB3-8BC2-85129AB4B0D6}"/>
              </a:ext>
            </a:extLst>
          </p:cNvPr>
          <p:cNvSpPr/>
          <p:nvPr/>
        </p:nvSpPr>
        <p:spPr>
          <a:xfrm>
            <a:off x="7004928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48811DC3-3418-4CDF-B4C2-B701FA923064}"/>
              </a:ext>
            </a:extLst>
          </p:cNvPr>
          <p:cNvSpPr/>
          <p:nvPr/>
        </p:nvSpPr>
        <p:spPr>
          <a:xfrm>
            <a:off x="6947164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73FF63F6-EFF4-47AD-8AD5-969BCA07D52E}"/>
              </a:ext>
            </a:extLst>
          </p:cNvPr>
          <p:cNvSpPr/>
          <p:nvPr/>
        </p:nvSpPr>
        <p:spPr>
          <a:xfrm>
            <a:off x="6790185" y="157694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4A235BE9-3B8F-40B2-86A3-C48CBF0DF105}"/>
              </a:ext>
            </a:extLst>
          </p:cNvPr>
          <p:cNvSpPr/>
          <p:nvPr/>
        </p:nvSpPr>
        <p:spPr>
          <a:xfrm>
            <a:off x="6658574" y="166583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2506F249-5AF2-47AE-B025-FAF58273D1D1}"/>
              </a:ext>
            </a:extLst>
          </p:cNvPr>
          <p:cNvSpPr/>
          <p:nvPr/>
        </p:nvSpPr>
        <p:spPr>
          <a:xfrm>
            <a:off x="7097277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4A1BEFC9-4472-468E-8C78-25C9BB3D1DC1}"/>
              </a:ext>
            </a:extLst>
          </p:cNvPr>
          <p:cNvSpPr/>
          <p:nvPr/>
        </p:nvSpPr>
        <p:spPr>
          <a:xfrm>
            <a:off x="7109581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94045012-2FDF-4157-8233-DE723CA36474}"/>
              </a:ext>
            </a:extLst>
          </p:cNvPr>
          <p:cNvSpPr/>
          <p:nvPr/>
        </p:nvSpPr>
        <p:spPr>
          <a:xfrm>
            <a:off x="7189837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D12C272A-AEEB-4991-AB14-EA4E9F99DCAA}"/>
              </a:ext>
            </a:extLst>
          </p:cNvPr>
          <p:cNvSpPr/>
          <p:nvPr/>
        </p:nvSpPr>
        <p:spPr>
          <a:xfrm>
            <a:off x="6981605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6CBAF902-82CA-4906-ACFF-185405610D1D}"/>
              </a:ext>
            </a:extLst>
          </p:cNvPr>
          <p:cNvSpPr/>
          <p:nvPr/>
        </p:nvSpPr>
        <p:spPr>
          <a:xfrm>
            <a:off x="7229596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D2BE7794-534D-46F8-BA40-32978D74CB06}"/>
              </a:ext>
            </a:extLst>
          </p:cNvPr>
          <p:cNvSpPr/>
          <p:nvPr/>
        </p:nvSpPr>
        <p:spPr>
          <a:xfrm>
            <a:off x="6955678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54580C62-ECB5-44FD-82F7-A55E3DB70AC5}"/>
              </a:ext>
            </a:extLst>
          </p:cNvPr>
          <p:cNvSpPr/>
          <p:nvPr/>
        </p:nvSpPr>
        <p:spPr>
          <a:xfrm>
            <a:off x="7214955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29801E84-B37C-4AF7-8454-54ABEA2DC097}"/>
              </a:ext>
            </a:extLst>
          </p:cNvPr>
          <p:cNvSpPr/>
          <p:nvPr/>
        </p:nvSpPr>
        <p:spPr>
          <a:xfrm>
            <a:off x="7292882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229E5C09-AF1A-4456-8B1B-BB0454215E3B}"/>
              </a:ext>
            </a:extLst>
          </p:cNvPr>
          <p:cNvSpPr/>
          <p:nvPr/>
        </p:nvSpPr>
        <p:spPr>
          <a:xfrm>
            <a:off x="7246260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A4B2DE27-1144-41E2-9B61-8A9214E6643A}"/>
              </a:ext>
            </a:extLst>
          </p:cNvPr>
          <p:cNvSpPr/>
          <p:nvPr/>
        </p:nvSpPr>
        <p:spPr>
          <a:xfrm>
            <a:off x="6958112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8B5AA850-75C7-4F06-B152-361160E0626C}"/>
              </a:ext>
            </a:extLst>
          </p:cNvPr>
          <p:cNvSpPr/>
          <p:nvPr/>
        </p:nvSpPr>
        <p:spPr>
          <a:xfrm>
            <a:off x="6921114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48D9B9F7-EE70-495B-9082-740EF36E1AB3}"/>
              </a:ext>
            </a:extLst>
          </p:cNvPr>
          <p:cNvSpPr/>
          <p:nvPr/>
        </p:nvSpPr>
        <p:spPr>
          <a:xfrm>
            <a:off x="6962815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1" name="Arrow: Right 420">
            <a:extLst>
              <a:ext uri="{FF2B5EF4-FFF2-40B4-BE49-F238E27FC236}">
                <a16:creationId xmlns:a16="http://schemas.microsoft.com/office/drawing/2014/main" id="{B8377BF6-A1E9-490A-893D-70CBC3375802}"/>
              </a:ext>
            </a:extLst>
          </p:cNvPr>
          <p:cNvSpPr/>
          <p:nvPr/>
        </p:nvSpPr>
        <p:spPr>
          <a:xfrm rot="10800000">
            <a:off x="5746555" y="1318580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422" name="Arrow: Right 421">
            <a:extLst>
              <a:ext uri="{FF2B5EF4-FFF2-40B4-BE49-F238E27FC236}">
                <a16:creationId xmlns:a16="http://schemas.microsoft.com/office/drawing/2014/main" id="{4FC4FECD-398A-473D-A735-4EB9340492FA}"/>
              </a:ext>
            </a:extLst>
          </p:cNvPr>
          <p:cNvSpPr/>
          <p:nvPr/>
        </p:nvSpPr>
        <p:spPr>
          <a:xfrm>
            <a:off x="5807588" y="3162428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3BDDC5C8-0C01-448C-97AB-EA1EC584C6BE}"/>
              </a:ext>
            </a:extLst>
          </p:cNvPr>
          <p:cNvSpPr txBox="1"/>
          <p:nvPr/>
        </p:nvSpPr>
        <p:spPr>
          <a:xfrm>
            <a:off x="5780647" y="1839274"/>
            <a:ext cx="58956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left</a:t>
            </a:r>
          </a:p>
          <a:p>
            <a:r>
              <a:rPr lang="en-GB" dirty="0"/>
              <a:t>id=3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6B82A2A-A4DC-4618-AD4B-CBD1A0AB8D99}"/>
              </a:ext>
            </a:extLst>
          </p:cNvPr>
          <p:cNvSpPr txBox="1"/>
          <p:nvPr/>
        </p:nvSpPr>
        <p:spPr>
          <a:xfrm>
            <a:off x="5772342" y="3683122"/>
            <a:ext cx="58956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right</a:t>
            </a:r>
          </a:p>
          <a:p>
            <a:r>
              <a:rPr lang="en-GB" dirty="0"/>
              <a:t>id=4</a:t>
            </a:r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3EF28EB0-B23A-4730-9276-7E7EBDC8329F}"/>
              </a:ext>
            </a:extLst>
          </p:cNvPr>
          <p:cNvSpPr/>
          <p:nvPr/>
        </p:nvSpPr>
        <p:spPr>
          <a:xfrm flipH="1">
            <a:off x="6585544" y="1375959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089E8E-7506-4490-80BB-0FC032F7A0E7}"/>
              </a:ext>
            </a:extLst>
          </p:cNvPr>
          <p:cNvCxnSpPr>
            <a:cxnSpLocks/>
          </p:cNvCxnSpPr>
          <p:nvPr/>
        </p:nvCxnSpPr>
        <p:spPr>
          <a:xfrm>
            <a:off x="7255690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C422BFEE-DCBC-4EE4-8255-EF3D1F49AB60}"/>
              </a:ext>
            </a:extLst>
          </p:cNvPr>
          <p:cNvCxnSpPr>
            <a:cxnSpLocks/>
          </p:cNvCxnSpPr>
          <p:nvPr/>
        </p:nvCxnSpPr>
        <p:spPr>
          <a:xfrm>
            <a:off x="7275121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1" name="Oval 430">
            <a:extLst>
              <a:ext uri="{FF2B5EF4-FFF2-40B4-BE49-F238E27FC236}">
                <a16:creationId xmlns:a16="http://schemas.microsoft.com/office/drawing/2014/main" id="{03819BB2-9F4D-4A5B-8350-6E09E890B3A7}"/>
              </a:ext>
            </a:extLst>
          </p:cNvPr>
          <p:cNvSpPr/>
          <p:nvPr/>
        </p:nvSpPr>
        <p:spPr>
          <a:xfrm>
            <a:off x="7268773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4B889B7-82DC-4D1D-A196-5C070E3D3D28}"/>
              </a:ext>
            </a:extLst>
          </p:cNvPr>
          <p:cNvSpPr/>
          <p:nvPr/>
        </p:nvSpPr>
        <p:spPr>
          <a:xfrm>
            <a:off x="7284391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4B53A06C-E013-4C9F-87ED-3F6079161590}"/>
              </a:ext>
            </a:extLst>
          </p:cNvPr>
          <p:cNvSpPr/>
          <p:nvPr/>
        </p:nvSpPr>
        <p:spPr>
          <a:xfrm>
            <a:off x="7249607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B339B834-A37C-48FF-9185-3C06C2AC5D18}"/>
              </a:ext>
            </a:extLst>
          </p:cNvPr>
          <p:cNvCxnSpPr/>
          <p:nvPr/>
        </p:nvCxnSpPr>
        <p:spPr>
          <a:xfrm>
            <a:off x="8048039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61872B6C-A8B8-410D-B856-849875745857}"/>
              </a:ext>
            </a:extLst>
          </p:cNvPr>
          <p:cNvCxnSpPr>
            <a:cxnSpLocks/>
          </p:cNvCxnSpPr>
          <p:nvPr/>
        </p:nvCxnSpPr>
        <p:spPr>
          <a:xfrm flipV="1">
            <a:off x="8022188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DEA0DEA6-59FA-4474-8A9D-951A3EF57969}"/>
              </a:ext>
            </a:extLst>
          </p:cNvPr>
          <p:cNvCxnSpPr>
            <a:cxnSpLocks/>
          </p:cNvCxnSpPr>
          <p:nvPr/>
        </p:nvCxnSpPr>
        <p:spPr>
          <a:xfrm flipV="1">
            <a:off x="7991303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308C4337-0995-40DB-8A50-67E11F2CA811}"/>
              </a:ext>
            </a:extLst>
          </p:cNvPr>
          <p:cNvCxnSpPr>
            <a:cxnSpLocks/>
          </p:cNvCxnSpPr>
          <p:nvPr/>
        </p:nvCxnSpPr>
        <p:spPr>
          <a:xfrm flipV="1">
            <a:off x="8018033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128D8F79-8A91-4B19-9941-909767BA3B08}"/>
              </a:ext>
            </a:extLst>
          </p:cNvPr>
          <p:cNvCxnSpPr>
            <a:cxnSpLocks/>
          </p:cNvCxnSpPr>
          <p:nvPr/>
        </p:nvCxnSpPr>
        <p:spPr>
          <a:xfrm flipH="1" flipV="1">
            <a:off x="8242359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131D8A3B-303A-44B6-A013-C6CA296F81DB}"/>
              </a:ext>
            </a:extLst>
          </p:cNvPr>
          <p:cNvCxnSpPr>
            <a:cxnSpLocks/>
          </p:cNvCxnSpPr>
          <p:nvPr/>
        </p:nvCxnSpPr>
        <p:spPr>
          <a:xfrm flipV="1">
            <a:off x="8271619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B019FF0C-058A-4363-9DF4-00AB5F94DEC8}"/>
              </a:ext>
            </a:extLst>
          </p:cNvPr>
          <p:cNvCxnSpPr>
            <a:cxnSpLocks/>
          </p:cNvCxnSpPr>
          <p:nvPr/>
        </p:nvCxnSpPr>
        <p:spPr>
          <a:xfrm flipV="1">
            <a:off x="8148396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8C2BC168-8468-4ED9-A670-BBB2E3881842}"/>
              </a:ext>
            </a:extLst>
          </p:cNvPr>
          <p:cNvCxnSpPr>
            <a:cxnSpLocks/>
          </p:cNvCxnSpPr>
          <p:nvPr/>
        </p:nvCxnSpPr>
        <p:spPr>
          <a:xfrm flipV="1">
            <a:off x="8011358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EDDC08-258F-448F-B684-0031C08FE518}"/>
              </a:ext>
            </a:extLst>
          </p:cNvPr>
          <p:cNvCxnSpPr>
            <a:cxnSpLocks/>
          </p:cNvCxnSpPr>
          <p:nvPr/>
        </p:nvCxnSpPr>
        <p:spPr>
          <a:xfrm flipH="1" flipV="1">
            <a:off x="8271587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B89B3ABF-20CA-4CD8-BFAA-CA78DA82A569}"/>
              </a:ext>
            </a:extLst>
          </p:cNvPr>
          <p:cNvCxnSpPr>
            <a:cxnSpLocks/>
          </p:cNvCxnSpPr>
          <p:nvPr/>
        </p:nvCxnSpPr>
        <p:spPr>
          <a:xfrm flipH="1" flipV="1">
            <a:off x="8278293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3FDDDF25-3F50-4913-9DEE-7EA869C97500}"/>
              </a:ext>
            </a:extLst>
          </p:cNvPr>
          <p:cNvCxnSpPr>
            <a:cxnSpLocks/>
          </p:cNvCxnSpPr>
          <p:nvPr/>
        </p:nvCxnSpPr>
        <p:spPr>
          <a:xfrm flipV="1">
            <a:off x="8010070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8E027D1E-43D5-48A4-89E4-72C1D2FCADA6}"/>
              </a:ext>
            </a:extLst>
          </p:cNvPr>
          <p:cNvCxnSpPr>
            <a:cxnSpLocks/>
          </p:cNvCxnSpPr>
          <p:nvPr/>
        </p:nvCxnSpPr>
        <p:spPr>
          <a:xfrm>
            <a:off x="8172023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71EB4F9-0316-4D95-954E-C9A6915CA25B}"/>
              </a:ext>
            </a:extLst>
          </p:cNvPr>
          <p:cNvCxnSpPr>
            <a:cxnSpLocks/>
          </p:cNvCxnSpPr>
          <p:nvPr/>
        </p:nvCxnSpPr>
        <p:spPr>
          <a:xfrm flipV="1">
            <a:off x="8158997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065C2DB1-D863-450C-8463-F1F8ADF0CBCC}"/>
              </a:ext>
            </a:extLst>
          </p:cNvPr>
          <p:cNvCxnSpPr>
            <a:cxnSpLocks/>
          </p:cNvCxnSpPr>
          <p:nvPr/>
        </p:nvCxnSpPr>
        <p:spPr>
          <a:xfrm flipV="1">
            <a:off x="8070678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>
            <a:extLst>
              <a:ext uri="{FF2B5EF4-FFF2-40B4-BE49-F238E27FC236}">
                <a16:creationId xmlns:a16="http://schemas.microsoft.com/office/drawing/2014/main" id="{1A448FA1-E6C3-4612-B667-98021BEABF7D}"/>
              </a:ext>
            </a:extLst>
          </p:cNvPr>
          <p:cNvSpPr/>
          <p:nvPr/>
        </p:nvSpPr>
        <p:spPr>
          <a:xfrm>
            <a:off x="8187760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A2932A36-F034-418A-82A7-496608878A54}"/>
              </a:ext>
            </a:extLst>
          </p:cNvPr>
          <p:cNvSpPr/>
          <p:nvPr/>
        </p:nvSpPr>
        <p:spPr>
          <a:xfrm>
            <a:off x="8052361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56B98CE6-4ABF-4550-A7D8-7D5683BF96C1}"/>
              </a:ext>
            </a:extLst>
          </p:cNvPr>
          <p:cNvSpPr/>
          <p:nvPr/>
        </p:nvSpPr>
        <p:spPr>
          <a:xfrm>
            <a:off x="8144710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20489F59-58B1-4038-A9E2-DFCAFEABCBD8}"/>
              </a:ext>
            </a:extLst>
          </p:cNvPr>
          <p:cNvSpPr/>
          <p:nvPr/>
        </p:nvSpPr>
        <p:spPr>
          <a:xfrm>
            <a:off x="8157014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ACE03901-00D0-4258-A4A2-4E2EFB51EFFB}"/>
              </a:ext>
            </a:extLst>
          </p:cNvPr>
          <p:cNvSpPr/>
          <p:nvPr/>
        </p:nvSpPr>
        <p:spPr>
          <a:xfrm>
            <a:off x="8237270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75CAA5BA-819F-4A0E-9FE1-BB69B058266D}"/>
              </a:ext>
            </a:extLst>
          </p:cNvPr>
          <p:cNvSpPr/>
          <p:nvPr/>
        </p:nvSpPr>
        <p:spPr>
          <a:xfrm>
            <a:off x="8029038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456D7083-DF6F-414B-B39F-655B7D834F37}"/>
              </a:ext>
            </a:extLst>
          </p:cNvPr>
          <p:cNvSpPr/>
          <p:nvPr/>
        </p:nvSpPr>
        <p:spPr>
          <a:xfrm>
            <a:off x="8277029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EA738262-B53E-42B6-B538-249A7D3FAABC}"/>
              </a:ext>
            </a:extLst>
          </p:cNvPr>
          <p:cNvSpPr/>
          <p:nvPr/>
        </p:nvSpPr>
        <p:spPr>
          <a:xfrm>
            <a:off x="8003111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8A7F79D8-6C73-44E2-A445-D2CFB5226983}"/>
              </a:ext>
            </a:extLst>
          </p:cNvPr>
          <p:cNvSpPr/>
          <p:nvPr/>
        </p:nvSpPr>
        <p:spPr>
          <a:xfrm>
            <a:off x="8262388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A8769F78-1BE0-4068-B6A7-648CAB4C06E6}"/>
              </a:ext>
            </a:extLst>
          </p:cNvPr>
          <p:cNvSpPr/>
          <p:nvPr/>
        </p:nvSpPr>
        <p:spPr>
          <a:xfrm>
            <a:off x="8340315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531D494-74C8-4BF9-81E3-7A5DC8186770}"/>
              </a:ext>
            </a:extLst>
          </p:cNvPr>
          <p:cNvSpPr/>
          <p:nvPr/>
        </p:nvSpPr>
        <p:spPr>
          <a:xfrm>
            <a:off x="8293693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3DF8B1D1-8BFE-40E5-9ADB-D48F70DC2D4E}"/>
              </a:ext>
            </a:extLst>
          </p:cNvPr>
          <p:cNvSpPr/>
          <p:nvPr/>
        </p:nvSpPr>
        <p:spPr>
          <a:xfrm>
            <a:off x="8005545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6DFFB7C1-B7DE-4B4A-8C6C-EA96B7B4D569}"/>
              </a:ext>
            </a:extLst>
          </p:cNvPr>
          <p:cNvSpPr/>
          <p:nvPr/>
        </p:nvSpPr>
        <p:spPr>
          <a:xfrm>
            <a:off x="7968547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675C674C-C200-40C0-9D41-96F3401CE618}"/>
              </a:ext>
            </a:extLst>
          </p:cNvPr>
          <p:cNvSpPr/>
          <p:nvPr/>
        </p:nvSpPr>
        <p:spPr>
          <a:xfrm>
            <a:off x="8010248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17777E-5166-4890-93F6-222A23DE01B8}"/>
              </a:ext>
            </a:extLst>
          </p:cNvPr>
          <p:cNvGrpSpPr/>
          <p:nvPr/>
        </p:nvGrpSpPr>
        <p:grpSpPr>
          <a:xfrm flipV="1">
            <a:off x="7623913" y="1258705"/>
            <a:ext cx="374807" cy="308452"/>
            <a:chOff x="7632977" y="1375959"/>
            <a:chExt cx="374807" cy="308452"/>
          </a:xfrm>
        </p:grpSpPr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29378F85-9B83-4D0B-954D-D88D93813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107" y="1476148"/>
              <a:ext cx="135588" cy="95147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A4456F00-5859-4776-A19A-15F79B198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637" y="1584482"/>
              <a:ext cx="112050" cy="83348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20094675-752A-48E5-84E9-5C76CE3BCF23}"/>
                </a:ext>
              </a:extLst>
            </p:cNvPr>
            <p:cNvSpPr/>
            <p:nvPr/>
          </p:nvSpPr>
          <p:spPr>
            <a:xfrm>
              <a:off x="7994597" y="1462647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0A039E70-82B2-4573-99E9-C7CC54955F46}"/>
                </a:ext>
              </a:extLst>
            </p:cNvPr>
            <p:cNvSpPr/>
            <p:nvPr/>
          </p:nvSpPr>
          <p:spPr>
            <a:xfrm>
              <a:off x="7837618" y="1576942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01B723BE-E366-468A-8BC2-5FEADA19260C}"/>
                </a:ext>
              </a:extLst>
            </p:cNvPr>
            <p:cNvSpPr/>
            <p:nvPr/>
          </p:nvSpPr>
          <p:spPr>
            <a:xfrm>
              <a:off x="7706007" y="1665838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27AA1B23-85F5-4818-8971-64988E8F90F5}"/>
                </a:ext>
              </a:extLst>
            </p:cNvPr>
            <p:cNvSpPr/>
            <p:nvPr/>
          </p:nvSpPr>
          <p:spPr>
            <a:xfrm flipH="1">
              <a:off x="7632977" y="1375959"/>
              <a:ext cx="69421" cy="308452"/>
            </a:xfrm>
            <a:custGeom>
              <a:avLst/>
              <a:gdLst>
                <a:gd name="connsiteX0" fmla="*/ 52388 w 248173"/>
                <a:gd name="connsiteY0" fmla="*/ 671513 h 671513"/>
                <a:gd name="connsiteX1" fmla="*/ 247650 w 248173"/>
                <a:gd name="connsiteY1" fmla="*/ 328613 h 671513"/>
                <a:gd name="connsiteX2" fmla="*/ 0 w 248173"/>
                <a:gd name="connsiteY2" fmla="*/ 0 h 6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173" h="671513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>
              <a:headEnd type="none" w="med" len="med"/>
              <a:tailEnd type="triangle" w="sm" len="sm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739FF555-627D-41D6-9C90-C1E542E1461B}"/>
              </a:ext>
            </a:extLst>
          </p:cNvPr>
          <p:cNvCxnSpPr>
            <a:cxnSpLocks/>
          </p:cNvCxnSpPr>
          <p:nvPr/>
        </p:nvCxnSpPr>
        <p:spPr>
          <a:xfrm>
            <a:off x="8303123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D85BF508-DBEF-4C0B-9F98-A0593B125DA7}"/>
              </a:ext>
            </a:extLst>
          </p:cNvPr>
          <p:cNvCxnSpPr>
            <a:cxnSpLocks/>
          </p:cNvCxnSpPr>
          <p:nvPr/>
        </p:nvCxnSpPr>
        <p:spPr>
          <a:xfrm>
            <a:off x="8322554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4" name="Oval 473">
            <a:extLst>
              <a:ext uri="{FF2B5EF4-FFF2-40B4-BE49-F238E27FC236}">
                <a16:creationId xmlns:a16="http://schemas.microsoft.com/office/drawing/2014/main" id="{59793B0D-5E6B-4C17-8009-3FBF50204501}"/>
              </a:ext>
            </a:extLst>
          </p:cNvPr>
          <p:cNvSpPr/>
          <p:nvPr/>
        </p:nvSpPr>
        <p:spPr>
          <a:xfrm>
            <a:off x="8316206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05D6D84A-1FD3-46B7-80BA-B4E1D5EE4545}"/>
              </a:ext>
            </a:extLst>
          </p:cNvPr>
          <p:cNvSpPr/>
          <p:nvPr/>
        </p:nvSpPr>
        <p:spPr>
          <a:xfrm>
            <a:off x="8331824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2E682FCA-D980-495D-8EF5-2CF2ACA242AA}"/>
              </a:ext>
            </a:extLst>
          </p:cNvPr>
          <p:cNvSpPr/>
          <p:nvPr/>
        </p:nvSpPr>
        <p:spPr>
          <a:xfrm>
            <a:off x="8297040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26A5B2D5-B56B-4CF0-B1AE-7369CD81626B}"/>
              </a:ext>
            </a:extLst>
          </p:cNvPr>
          <p:cNvCxnSpPr/>
          <p:nvPr/>
        </p:nvCxnSpPr>
        <p:spPr>
          <a:xfrm>
            <a:off x="9113073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B649A1F-49D6-43CB-8083-CCEAC4A94D0C}"/>
              </a:ext>
            </a:extLst>
          </p:cNvPr>
          <p:cNvCxnSpPr>
            <a:cxnSpLocks/>
          </p:cNvCxnSpPr>
          <p:nvPr/>
        </p:nvCxnSpPr>
        <p:spPr>
          <a:xfrm flipV="1">
            <a:off x="9087222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3E3271DA-399B-453E-86F6-0F2679028AD5}"/>
              </a:ext>
            </a:extLst>
          </p:cNvPr>
          <p:cNvCxnSpPr>
            <a:cxnSpLocks/>
          </p:cNvCxnSpPr>
          <p:nvPr/>
        </p:nvCxnSpPr>
        <p:spPr>
          <a:xfrm flipV="1">
            <a:off x="9056337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4A37662-C1BA-4FB3-B8AC-7F03800637C5}"/>
              </a:ext>
            </a:extLst>
          </p:cNvPr>
          <p:cNvCxnSpPr>
            <a:cxnSpLocks/>
          </p:cNvCxnSpPr>
          <p:nvPr/>
        </p:nvCxnSpPr>
        <p:spPr>
          <a:xfrm flipV="1">
            <a:off x="9083067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78F381A4-2741-4E88-9FCC-BCDC32AA881C}"/>
              </a:ext>
            </a:extLst>
          </p:cNvPr>
          <p:cNvCxnSpPr>
            <a:cxnSpLocks/>
          </p:cNvCxnSpPr>
          <p:nvPr/>
        </p:nvCxnSpPr>
        <p:spPr>
          <a:xfrm flipH="1" flipV="1">
            <a:off x="9307393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A2486C9D-BCF9-4178-9CD5-574532B33425}"/>
              </a:ext>
            </a:extLst>
          </p:cNvPr>
          <p:cNvCxnSpPr>
            <a:cxnSpLocks/>
          </p:cNvCxnSpPr>
          <p:nvPr/>
        </p:nvCxnSpPr>
        <p:spPr>
          <a:xfrm flipV="1">
            <a:off x="9336653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0DD3169B-529C-4605-865D-A7C5CA3ADF16}"/>
              </a:ext>
            </a:extLst>
          </p:cNvPr>
          <p:cNvCxnSpPr>
            <a:cxnSpLocks/>
          </p:cNvCxnSpPr>
          <p:nvPr/>
        </p:nvCxnSpPr>
        <p:spPr>
          <a:xfrm flipV="1">
            <a:off x="9213430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8DA621A1-BF67-48DF-A176-63ED99208CE3}"/>
              </a:ext>
            </a:extLst>
          </p:cNvPr>
          <p:cNvCxnSpPr>
            <a:cxnSpLocks/>
          </p:cNvCxnSpPr>
          <p:nvPr/>
        </p:nvCxnSpPr>
        <p:spPr>
          <a:xfrm flipV="1">
            <a:off x="9076392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B2EBEEC-2277-4C9D-A5BF-73C22496145F}"/>
              </a:ext>
            </a:extLst>
          </p:cNvPr>
          <p:cNvCxnSpPr>
            <a:cxnSpLocks/>
          </p:cNvCxnSpPr>
          <p:nvPr/>
        </p:nvCxnSpPr>
        <p:spPr>
          <a:xfrm flipH="1" flipV="1">
            <a:off x="9336621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F67D1C1-B910-45AD-A269-2631A46E8143}"/>
              </a:ext>
            </a:extLst>
          </p:cNvPr>
          <p:cNvCxnSpPr>
            <a:cxnSpLocks/>
          </p:cNvCxnSpPr>
          <p:nvPr/>
        </p:nvCxnSpPr>
        <p:spPr>
          <a:xfrm flipH="1" flipV="1">
            <a:off x="9343327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22518F5A-5BF8-44E9-BC31-0E927592C447}"/>
              </a:ext>
            </a:extLst>
          </p:cNvPr>
          <p:cNvCxnSpPr>
            <a:cxnSpLocks/>
          </p:cNvCxnSpPr>
          <p:nvPr/>
        </p:nvCxnSpPr>
        <p:spPr>
          <a:xfrm flipV="1">
            <a:off x="9075104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D8D56727-8F1D-4DDA-B6E5-56CD8E519B3D}"/>
              </a:ext>
            </a:extLst>
          </p:cNvPr>
          <p:cNvCxnSpPr>
            <a:cxnSpLocks/>
          </p:cNvCxnSpPr>
          <p:nvPr/>
        </p:nvCxnSpPr>
        <p:spPr>
          <a:xfrm>
            <a:off x="9237057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BD2FB1F9-9E3A-4684-90BB-7BA3F2E6F37F}"/>
              </a:ext>
            </a:extLst>
          </p:cNvPr>
          <p:cNvCxnSpPr>
            <a:cxnSpLocks/>
          </p:cNvCxnSpPr>
          <p:nvPr/>
        </p:nvCxnSpPr>
        <p:spPr>
          <a:xfrm flipV="1">
            <a:off x="8924141" y="1476148"/>
            <a:ext cx="135588" cy="95147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C2F42B62-4182-4CBC-BC83-27182F5B8347}"/>
              </a:ext>
            </a:extLst>
          </p:cNvPr>
          <p:cNvCxnSpPr>
            <a:cxnSpLocks/>
          </p:cNvCxnSpPr>
          <p:nvPr/>
        </p:nvCxnSpPr>
        <p:spPr>
          <a:xfrm flipH="1">
            <a:off x="8787671" y="1584482"/>
            <a:ext cx="112050" cy="833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92578D52-0822-4F70-93B2-EBD8EE260B7B}"/>
              </a:ext>
            </a:extLst>
          </p:cNvPr>
          <p:cNvCxnSpPr>
            <a:cxnSpLocks/>
          </p:cNvCxnSpPr>
          <p:nvPr/>
        </p:nvCxnSpPr>
        <p:spPr>
          <a:xfrm flipV="1">
            <a:off x="9224031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36EDA47-324E-432A-8C99-3450F0A3ABE2}"/>
              </a:ext>
            </a:extLst>
          </p:cNvPr>
          <p:cNvCxnSpPr>
            <a:cxnSpLocks/>
          </p:cNvCxnSpPr>
          <p:nvPr/>
        </p:nvCxnSpPr>
        <p:spPr>
          <a:xfrm flipV="1">
            <a:off x="9135712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AF93E3B9-7F4E-471E-8B21-01E17AA17D37}"/>
              </a:ext>
            </a:extLst>
          </p:cNvPr>
          <p:cNvSpPr/>
          <p:nvPr/>
        </p:nvSpPr>
        <p:spPr>
          <a:xfrm>
            <a:off x="9252794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EC478F5-310A-4B35-99B2-FF0029D3F321}"/>
              </a:ext>
            </a:extLst>
          </p:cNvPr>
          <p:cNvSpPr/>
          <p:nvPr/>
        </p:nvSpPr>
        <p:spPr>
          <a:xfrm>
            <a:off x="9117395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11EEA687-F754-4EA1-969A-C97FE655464C}"/>
              </a:ext>
            </a:extLst>
          </p:cNvPr>
          <p:cNvSpPr/>
          <p:nvPr/>
        </p:nvSpPr>
        <p:spPr>
          <a:xfrm>
            <a:off x="9059631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DC99908C-9E12-40E9-95D5-6A76DE09E7E4}"/>
              </a:ext>
            </a:extLst>
          </p:cNvPr>
          <p:cNvSpPr/>
          <p:nvPr/>
        </p:nvSpPr>
        <p:spPr>
          <a:xfrm>
            <a:off x="8902652" y="157694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B4A623AA-F2C0-4D3E-B459-7AC552D3097A}"/>
              </a:ext>
            </a:extLst>
          </p:cNvPr>
          <p:cNvSpPr/>
          <p:nvPr/>
        </p:nvSpPr>
        <p:spPr>
          <a:xfrm>
            <a:off x="8771041" y="166583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9C3D0ED7-3277-4565-8EBA-869AF74F950D}"/>
              </a:ext>
            </a:extLst>
          </p:cNvPr>
          <p:cNvSpPr/>
          <p:nvPr/>
        </p:nvSpPr>
        <p:spPr>
          <a:xfrm>
            <a:off x="9209744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30E0F0E-518B-48E7-849E-2D892CBF21EC}"/>
              </a:ext>
            </a:extLst>
          </p:cNvPr>
          <p:cNvSpPr/>
          <p:nvPr/>
        </p:nvSpPr>
        <p:spPr>
          <a:xfrm>
            <a:off x="9222048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BD8EB8C6-CA9F-4A35-8A09-8B1C8911F87D}"/>
              </a:ext>
            </a:extLst>
          </p:cNvPr>
          <p:cNvSpPr/>
          <p:nvPr/>
        </p:nvSpPr>
        <p:spPr>
          <a:xfrm>
            <a:off x="9302304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63EE3CC1-913E-4106-B4CD-86254F8BA248}"/>
              </a:ext>
            </a:extLst>
          </p:cNvPr>
          <p:cNvSpPr/>
          <p:nvPr/>
        </p:nvSpPr>
        <p:spPr>
          <a:xfrm>
            <a:off x="9094072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C97B7F94-E030-4100-9741-A9FD3116F628}"/>
              </a:ext>
            </a:extLst>
          </p:cNvPr>
          <p:cNvSpPr/>
          <p:nvPr/>
        </p:nvSpPr>
        <p:spPr>
          <a:xfrm>
            <a:off x="9342063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FC06A305-C8DE-4CD7-B4DB-2AA3499A0597}"/>
              </a:ext>
            </a:extLst>
          </p:cNvPr>
          <p:cNvSpPr/>
          <p:nvPr/>
        </p:nvSpPr>
        <p:spPr>
          <a:xfrm>
            <a:off x="9068145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731914F7-0D11-4634-B599-CA007CAAFDF1}"/>
              </a:ext>
            </a:extLst>
          </p:cNvPr>
          <p:cNvSpPr/>
          <p:nvPr/>
        </p:nvSpPr>
        <p:spPr>
          <a:xfrm>
            <a:off x="9327422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6777E61C-72F1-451B-BB2F-E29FFCA34180}"/>
              </a:ext>
            </a:extLst>
          </p:cNvPr>
          <p:cNvSpPr/>
          <p:nvPr/>
        </p:nvSpPr>
        <p:spPr>
          <a:xfrm>
            <a:off x="9405349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BD3E0489-E5FE-48DA-9155-24C01B8AFF38}"/>
              </a:ext>
            </a:extLst>
          </p:cNvPr>
          <p:cNvSpPr/>
          <p:nvPr/>
        </p:nvSpPr>
        <p:spPr>
          <a:xfrm>
            <a:off x="9358727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A5ADBB3D-9D8E-492F-9236-3CF1F7CC1F0C}"/>
              </a:ext>
            </a:extLst>
          </p:cNvPr>
          <p:cNvSpPr/>
          <p:nvPr/>
        </p:nvSpPr>
        <p:spPr>
          <a:xfrm>
            <a:off x="9070579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3B56566-1DD7-4989-ABB8-5BBA693BA851}"/>
              </a:ext>
            </a:extLst>
          </p:cNvPr>
          <p:cNvSpPr/>
          <p:nvPr/>
        </p:nvSpPr>
        <p:spPr>
          <a:xfrm>
            <a:off x="9033581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A942AC5-7FD6-4218-81BE-B0D2978860DE}"/>
              </a:ext>
            </a:extLst>
          </p:cNvPr>
          <p:cNvSpPr/>
          <p:nvPr/>
        </p:nvSpPr>
        <p:spPr>
          <a:xfrm>
            <a:off x="9075282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0" name="Freeform: Shape 509">
            <a:extLst>
              <a:ext uri="{FF2B5EF4-FFF2-40B4-BE49-F238E27FC236}">
                <a16:creationId xmlns:a16="http://schemas.microsoft.com/office/drawing/2014/main" id="{9E6B3B6C-9759-4B0E-8D1A-C4E1C8591876}"/>
              </a:ext>
            </a:extLst>
          </p:cNvPr>
          <p:cNvSpPr/>
          <p:nvPr/>
        </p:nvSpPr>
        <p:spPr>
          <a:xfrm flipH="1">
            <a:off x="8698011" y="1375959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D0959499-7551-4799-BD5F-7ABA4DB5A0D3}"/>
              </a:ext>
            </a:extLst>
          </p:cNvPr>
          <p:cNvCxnSpPr>
            <a:cxnSpLocks/>
          </p:cNvCxnSpPr>
          <p:nvPr/>
        </p:nvCxnSpPr>
        <p:spPr>
          <a:xfrm>
            <a:off x="9368157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1977805C-1DFC-4EB3-A969-5C9FAB583FB7}"/>
              </a:ext>
            </a:extLst>
          </p:cNvPr>
          <p:cNvCxnSpPr>
            <a:cxnSpLocks/>
          </p:cNvCxnSpPr>
          <p:nvPr/>
        </p:nvCxnSpPr>
        <p:spPr>
          <a:xfrm>
            <a:off x="9387588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3" name="Oval 512">
            <a:extLst>
              <a:ext uri="{FF2B5EF4-FFF2-40B4-BE49-F238E27FC236}">
                <a16:creationId xmlns:a16="http://schemas.microsoft.com/office/drawing/2014/main" id="{F65B43D2-054F-458F-81A4-B09A65611F9E}"/>
              </a:ext>
            </a:extLst>
          </p:cNvPr>
          <p:cNvSpPr/>
          <p:nvPr/>
        </p:nvSpPr>
        <p:spPr>
          <a:xfrm>
            <a:off x="9381240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86A1EF1-1295-477B-A683-43F91F315288}"/>
              </a:ext>
            </a:extLst>
          </p:cNvPr>
          <p:cNvSpPr/>
          <p:nvPr/>
        </p:nvSpPr>
        <p:spPr>
          <a:xfrm>
            <a:off x="9396858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67E58C06-8913-4ED8-9E10-4A8A690B86CB}"/>
              </a:ext>
            </a:extLst>
          </p:cNvPr>
          <p:cNvSpPr/>
          <p:nvPr/>
        </p:nvSpPr>
        <p:spPr>
          <a:xfrm>
            <a:off x="9362074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F2CD246E-0499-448B-8E61-24219F5C43B9}"/>
              </a:ext>
            </a:extLst>
          </p:cNvPr>
          <p:cNvCxnSpPr/>
          <p:nvPr/>
        </p:nvCxnSpPr>
        <p:spPr>
          <a:xfrm>
            <a:off x="10160506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C796B607-1BC5-44D0-A78D-80FDB26FC320}"/>
              </a:ext>
            </a:extLst>
          </p:cNvPr>
          <p:cNvCxnSpPr>
            <a:cxnSpLocks/>
          </p:cNvCxnSpPr>
          <p:nvPr/>
        </p:nvCxnSpPr>
        <p:spPr>
          <a:xfrm flipV="1">
            <a:off x="10134655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8868640C-4934-4CC0-98BB-8AC6EE26D986}"/>
              </a:ext>
            </a:extLst>
          </p:cNvPr>
          <p:cNvCxnSpPr>
            <a:cxnSpLocks/>
          </p:cNvCxnSpPr>
          <p:nvPr/>
        </p:nvCxnSpPr>
        <p:spPr>
          <a:xfrm flipV="1">
            <a:off x="10103770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7F328C8E-6451-4B44-91F1-09394F53FA84}"/>
              </a:ext>
            </a:extLst>
          </p:cNvPr>
          <p:cNvCxnSpPr>
            <a:cxnSpLocks/>
          </p:cNvCxnSpPr>
          <p:nvPr/>
        </p:nvCxnSpPr>
        <p:spPr>
          <a:xfrm flipV="1">
            <a:off x="10130500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1FECCF2-0F13-483B-8299-9D0776A69F06}"/>
              </a:ext>
            </a:extLst>
          </p:cNvPr>
          <p:cNvCxnSpPr>
            <a:cxnSpLocks/>
          </p:cNvCxnSpPr>
          <p:nvPr/>
        </p:nvCxnSpPr>
        <p:spPr>
          <a:xfrm flipH="1" flipV="1">
            <a:off x="10354826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79BC6B83-62B9-42B3-865C-FF30DE078D84}"/>
              </a:ext>
            </a:extLst>
          </p:cNvPr>
          <p:cNvCxnSpPr>
            <a:cxnSpLocks/>
          </p:cNvCxnSpPr>
          <p:nvPr/>
        </p:nvCxnSpPr>
        <p:spPr>
          <a:xfrm flipV="1">
            <a:off x="10384086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69E67D90-9171-411F-A6B0-3F46D62BD606}"/>
              </a:ext>
            </a:extLst>
          </p:cNvPr>
          <p:cNvCxnSpPr>
            <a:cxnSpLocks/>
          </p:cNvCxnSpPr>
          <p:nvPr/>
        </p:nvCxnSpPr>
        <p:spPr>
          <a:xfrm flipV="1">
            <a:off x="10260863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0585DF77-F6DE-45E0-8B39-051D4C211C85}"/>
              </a:ext>
            </a:extLst>
          </p:cNvPr>
          <p:cNvCxnSpPr>
            <a:cxnSpLocks/>
          </p:cNvCxnSpPr>
          <p:nvPr/>
        </p:nvCxnSpPr>
        <p:spPr>
          <a:xfrm flipV="1">
            <a:off x="10123825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244C2F3A-9009-4913-A02A-CEC970C85F90}"/>
              </a:ext>
            </a:extLst>
          </p:cNvPr>
          <p:cNvCxnSpPr>
            <a:cxnSpLocks/>
          </p:cNvCxnSpPr>
          <p:nvPr/>
        </p:nvCxnSpPr>
        <p:spPr>
          <a:xfrm flipH="1" flipV="1">
            <a:off x="10384054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0F734EAB-DB24-4696-8D75-1CC6489C05B5}"/>
              </a:ext>
            </a:extLst>
          </p:cNvPr>
          <p:cNvCxnSpPr>
            <a:cxnSpLocks/>
          </p:cNvCxnSpPr>
          <p:nvPr/>
        </p:nvCxnSpPr>
        <p:spPr>
          <a:xfrm flipH="1" flipV="1">
            <a:off x="10390760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AFEECFBD-B781-47FE-AEB3-BBCDB39450A7}"/>
              </a:ext>
            </a:extLst>
          </p:cNvPr>
          <p:cNvCxnSpPr>
            <a:cxnSpLocks/>
          </p:cNvCxnSpPr>
          <p:nvPr/>
        </p:nvCxnSpPr>
        <p:spPr>
          <a:xfrm flipV="1">
            <a:off x="10122537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2B097905-A6CE-4671-AA72-100CFA78E140}"/>
              </a:ext>
            </a:extLst>
          </p:cNvPr>
          <p:cNvCxnSpPr>
            <a:cxnSpLocks/>
          </p:cNvCxnSpPr>
          <p:nvPr/>
        </p:nvCxnSpPr>
        <p:spPr>
          <a:xfrm>
            <a:off x="10284490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61330238-D76D-48AE-8D23-85CE695A9DA7}"/>
              </a:ext>
            </a:extLst>
          </p:cNvPr>
          <p:cNvCxnSpPr>
            <a:cxnSpLocks/>
          </p:cNvCxnSpPr>
          <p:nvPr/>
        </p:nvCxnSpPr>
        <p:spPr>
          <a:xfrm flipV="1">
            <a:off x="10271464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74130C5D-6D55-4739-AD2B-4644A52C0FE1}"/>
              </a:ext>
            </a:extLst>
          </p:cNvPr>
          <p:cNvCxnSpPr>
            <a:cxnSpLocks/>
          </p:cNvCxnSpPr>
          <p:nvPr/>
        </p:nvCxnSpPr>
        <p:spPr>
          <a:xfrm flipV="1">
            <a:off x="10183145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0" name="Oval 529">
            <a:extLst>
              <a:ext uri="{FF2B5EF4-FFF2-40B4-BE49-F238E27FC236}">
                <a16:creationId xmlns:a16="http://schemas.microsoft.com/office/drawing/2014/main" id="{70E0FDB8-11AE-46A5-9787-C8BBB5ACD9BC}"/>
              </a:ext>
            </a:extLst>
          </p:cNvPr>
          <p:cNvSpPr/>
          <p:nvPr/>
        </p:nvSpPr>
        <p:spPr>
          <a:xfrm>
            <a:off x="10300227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E94FC431-B31E-4526-B379-B03C5AE5978C}"/>
              </a:ext>
            </a:extLst>
          </p:cNvPr>
          <p:cNvSpPr/>
          <p:nvPr/>
        </p:nvSpPr>
        <p:spPr>
          <a:xfrm>
            <a:off x="10164828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AB56BD97-B5B8-4F3C-970A-14A79B5E300F}"/>
              </a:ext>
            </a:extLst>
          </p:cNvPr>
          <p:cNvSpPr/>
          <p:nvPr/>
        </p:nvSpPr>
        <p:spPr>
          <a:xfrm>
            <a:off x="10257177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4313FB6F-D6D8-42E1-807F-3BE02B3B82F0}"/>
              </a:ext>
            </a:extLst>
          </p:cNvPr>
          <p:cNvSpPr/>
          <p:nvPr/>
        </p:nvSpPr>
        <p:spPr>
          <a:xfrm>
            <a:off x="10269481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9A9A8B7C-BEF0-4F4F-B230-A13A1B898DB0}"/>
              </a:ext>
            </a:extLst>
          </p:cNvPr>
          <p:cNvSpPr/>
          <p:nvPr/>
        </p:nvSpPr>
        <p:spPr>
          <a:xfrm>
            <a:off x="10349737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AD908C28-F5F4-4C79-8874-6C2F1036BA23}"/>
              </a:ext>
            </a:extLst>
          </p:cNvPr>
          <p:cNvSpPr/>
          <p:nvPr/>
        </p:nvSpPr>
        <p:spPr>
          <a:xfrm>
            <a:off x="10141505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8D261F42-0C9E-45A9-A36D-76B4B61ACFD7}"/>
              </a:ext>
            </a:extLst>
          </p:cNvPr>
          <p:cNvSpPr/>
          <p:nvPr/>
        </p:nvSpPr>
        <p:spPr>
          <a:xfrm>
            <a:off x="10389496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714D720B-291B-4C8E-8634-E0DD82D199C7}"/>
              </a:ext>
            </a:extLst>
          </p:cNvPr>
          <p:cNvSpPr/>
          <p:nvPr/>
        </p:nvSpPr>
        <p:spPr>
          <a:xfrm>
            <a:off x="10115578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6FC7CCC0-8A95-4F08-9C64-8CBD9018A06B}"/>
              </a:ext>
            </a:extLst>
          </p:cNvPr>
          <p:cNvSpPr/>
          <p:nvPr/>
        </p:nvSpPr>
        <p:spPr>
          <a:xfrm>
            <a:off x="10374855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014BAC3-7120-4A0E-80E6-A7535F0B4660}"/>
              </a:ext>
            </a:extLst>
          </p:cNvPr>
          <p:cNvSpPr/>
          <p:nvPr/>
        </p:nvSpPr>
        <p:spPr>
          <a:xfrm>
            <a:off x="10452782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0628CA9E-070C-4092-867B-D7970627A52A}"/>
              </a:ext>
            </a:extLst>
          </p:cNvPr>
          <p:cNvSpPr/>
          <p:nvPr/>
        </p:nvSpPr>
        <p:spPr>
          <a:xfrm>
            <a:off x="10406160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1D50138A-29FF-4F25-AD28-7F2EAF3CE0C9}"/>
              </a:ext>
            </a:extLst>
          </p:cNvPr>
          <p:cNvSpPr/>
          <p:nvPr/>
        </p:nvSpPr>
        <p:spPr>
          <a:xfrm>
            <a:off x="10118012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3905AE31-ACE0-4A19-8005-0BF9AE9D1BD9}"/>
              </a:ext>
            </a:extLst>
          </p:cNvPr>
          <p:cNvSpPr/>
          <p:nvPr/>
        </p:nvSpPr>
        <p:spPr>
          <a:xfrm>
            <a:off x="10081014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859E4466-61A7-43B3-8920-F93C6302D870}"/>
              </a:ext>
            </a:extLst>
          </p:cNvPr>
          <p:cNvSpPr/>
          <p:nvPr/>
        </p:nvSpPr>
        <p:spPr>
          <a:xfrm>
            <a:off x="10122715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EE521380-4EBF-445F-B5A3-3FC3712C1A7E}"/>
              </a:ext>
            </a:extLst>
          </p:cNvPr>
          <p:cNvGrpSpPr/>
          <p:nvPr/>
        </p:nvGrpSpPr>
        <p:grpSpPr>
          <a:xfrm flipV="1">
            <a:off x="9736380" y="1258705"/>
            <a:ext cx="374807" cy="308452"/>
            <a:chOff x="7632977" y="1375959"/>
            <a:chExt cx="374807" cy="308452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A3893718-47EA-418C-9115-6A1A2F9B0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107" y="1476148"/>
              <a:ext cx="135588" cy="95147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0686995E-3DEF-4803-A82C-5BE45C7A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637" y="1584482"/>
              <a:ext cx="112050" cy="83348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DF2D0607-9932-4111-9589-92F7FF1B3CF6}"/>
                </a:ext>
              </a:extLst>
            </p:cNvPr>
            <p:cNvSpPr/>
            <p:nvPr/>
          </p:nvSpPr>
          <p:spPr>
            <a:xfrm>
              <a:off x="7994597" y="1462647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8EA591C3-8AAA-43AD-AE3E-2F3B94F1DA7A}"/>
                </a:ext>
              </a:extLst>
            </p:cNvPr>
            <p:cNvSpPr/>
            <p:nvPr/>
          </p:nvSpPr>
          <p:spPr>
            <a:xfrm>
              <a:off x="7837618" y="1576942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8D45B6DD-EABF-45C2-A2C1-CFC0C589575C}"/>
                </a:ext>
              </a:extLst>
            </p:cNvPr>
            <p:cNvSpPr/>
            <p:nvPr/>
          </p:nvSpPr>
          <p:spPr>
            <a:xfrm>
              <a:off x="7706007" y="1665838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A52BF563-7B58-439D-A558-3084E907057B}"/>
                </a:ext>
              </a:extLst>
            </p:cNvPr>
            <p:cNvSpPr/>
            <p:nvPr/>
          </p:nvSpPr>
          <p:spPr>
            <a:xfrm flipH="1">
              <a:off x="7632977" y="1375959"/>
              <a:ext cx="69421" cy="308452"/>
            </a:xfrm>
            <a:custGeom>
              <a:avLst/>
              <a:gdLst>
                <a:gd name="connsiteX0" fmla="*/ 52388 w 248173"/>
                <a:gd name="connsiteY0" fmla="*/ 671513 h 671513"/>
                <a:gd name="connsiteX1" fmla="*/ 247650 w 248173"/>
                <a:gd name="connsiteY1" fmla="*/ 328613 h 671513"/>
                <a:gd name="connsiteX2" fmla="*/ 0 w 248173"/>
                <a:gd name="connsiteY2" fmla="*/ 0 h 6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173" h="671513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>
              <a:headEnd type="none" w="med" len="med"/>
              <a:tailEnd type="triangle" w="sm" len="sm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52F10E3-74A1-4CAA-885D-75EE2CBC1F64}"/>
              </a:ext>
            </a:extLst>
          </p:cNvPr>
          <p:cNvCxnSpPr>
            <a:cxnSpLocks/>
          </p:cNvCxnSpPr>
          <p:nvPr/>
        </p:nvCxnSpPr>
        <p:spPr>
          <a:xfrm>
            <a:off x="10415590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C9B81011-F7D1-482B-B3DB-CB7004637B1D}"/>
              </a:ext>
            </a:extLst>
          </p:cNvPr>
          <p:cNvCxnSpPr>
            <a:cxnSpLocks/>
          </p:cNvCxnSpPr>
          <p:nvPr/>
        </p:nvCxnSpPr>
        <p:spPr>
          <a:xfrm>
            <a:off x="10435021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3" name="Oval 552">
            <a:extLst>
              <a:ext uri="{FF2B5EF4-FFF2-40B4-BE49-F238E27FC236}">
                <a16:creationId xmlns:a16="http://schemas.microsoft.com/office/drawing/2014/main" id="{39DB6F10-A49F-4F26-8F14-E19AC4C4273D}"/>
              </a:ext>
            </a:extLst>
          </p:cNvPr>
          <p:cNvSpPr/>
          <p:nvPr/>
        </p:nvSpPr>
        <p:spPr>
          <a:xfrm>
            <a:off x="10428673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5EE1F5B4-944B-4480-BA6C-5A5216726768}"/>
              </a:ext>
            </a:extLst>
          </p:cNvPr>
          <p:cNvSpPr/>
          <p:nvPr/>
        </p:nvSpPr>
        <p:spPr>
          <a:xfrm>
            <a:off x="10444291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E5EB91B0-7AA6-41C0-937B-2F1A527D8399}"/>
              </a:ext>
            </a:extLst>
          </p:cNvPr>
          <p:cNvSpPr/>
          <p:nvPr/>
        </p:nvSpPr>
        <p:spPr>
          <a:xfrm>
            <a:off x="10409507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4296947D-7788-457D-A9E2-0CEA3921FD2A}"/>
              </a:ext>
            </a:extLst>
          </p:cNvPr>
          <p:cNvCxnSpPr>
            <a:cxnSpLocks/>
          </p:cNvCxnSpPr>
          <p:nvPr/>
        </p:nvCxnSpPr>
        <p:spPr>
          <a:xfrm>
            <a:off x="5726121" y="277063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C87CC465-3635-4EAC-9CC3-F6AA02920042}"/>
              </a:ext>
            </a:extLst>
          </p:cNvPr>
          <p:cNvCxnSpPr>
            <a:cxnSpLocks/>
          </p:cNvCxnSpPr>
          <p:nvPr/>
        </p:nvCxnSpPr>
        <p:spPr>
          <a:xfrm>
            <a:off x="5726121" y="425653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35381635-39FF-4B64-B0EA-A667CB5D2110}"/>
              </a:ext>
            </a:extLst>
          </p:cNvPr>
          <p:cNvCxnSpPr/>
          <p:nvPr/>
        </p:nvCxnSpPr>
        <p:spPr>
          <a:xfrm>
            <a:off x="6827143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32A7315A-D46A-4E24-96E9-6A5A887E0240}"/>
              </a:ext>
            </a:extLst>
          </p:cNvPr>
          <p:cNvCxnSpPr>
            <a:cxnSpLocks/>
          </p:cNvCxnSpPr>
          <p:nvPr/>
        </p:nvCxnSpPr>
        <p:spPr>
          <a:xfrm flipV="1">
            <a:off x="6801292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A46A3C66-08A2-4A28-B490-FDA7E5475E7E}"/>
              </a:ext>
            </a:extLst>
          </p:cNvPr>
          <p:cNvCxnSpPr>
            <a:cxnSpLocks/>
          </p:cNvCxnSpPr>
          <p:nvPr/>
        </p:nvCxnSpPr>
        <p:spPr>
          <a:xfrm flipV="1">
            <a:off x="6770407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6E59FA-6837-4CE7-96A4-664C31DFCA12}"/>
              </a:ext>
            </a:extLst>
          </p:cNvPr>
          <p:cNvCxnSpPr>
            <a:cxnSpLocks/>
          </p:cNvCxnSpPr>
          <p:nvPr/>
        </p:nvCxnSpPr>
        <p:spPr>
          <a:xfrm flipV="1">
            <a:off x="6797137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961933EC-E163-4FAC-9778-C1BA68099E3E}"/>
              </a:ext>
            </a:extLst>
          </p:cNvPr>
          <p:cNvCxnSpPr>
            <a:cxnSpLocks/>
          </p:cNvCxnSpPr>
          <p:nvPr/>
        </p:nvCxnSpPr>
        <p:spPr>
          <a:xfrm flipH="1" flipV="1">
            <a:off x="7021463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48FFCFE4-E8C2-43C3-B053-25E4AFCA42C7}"/>
              </a:ext>
            </a:extLst>
          </p:cNvPr>
          <p:cNvCxnSpPr>
            <a:cxnSpLocks/>
          </p:cNvCxnSpPr>
          <p:nvPr/>
        </p:nvCxnSpPr>
        <p:spPr>
          <a:xfrm flipV="1">
            <a:off x="7050723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1915C64F-DFC7-4525-8810-BEA335E5B2F1}"/>
              </a:ext>
            </a:extLst>
          </p:cNvPr>
          <p:cNvCxnSpPr>
            <a:cxnSpLocks/>
          </p:cNvCxnSpPr>
          <p:nvPr/>
        </p:nvCxnSpPr>
        <p:spPr>
          <a:xfrm flipV="1">
            <a:off x="6927500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4099628E-7084-4F04-A988-0FDD8C9B6553}"/>
              </a:ext>
            </a:extLst>
          </p:cNvPr>
          <p:cNvCxnSpPr>
            <a:cxnSpLocks/>
          </p:cNvCxnSpPr>
          <p:nvPr/>
        </p:nvCxnSpPr>
        <p:spPr>
          <a:xfrm flipV="1">
            <a:off x="6790462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C9A5E67A-4ACF-4526-84B6-76F496E8508F}"/>
              </a:ext>
            </a:extLst>
          </p:cNvPr>
          <p:cNvCxnSpPr>
            <a:cxnSpLocks/>
          </p:cNvCxnSpPr>
          <p:nvPr/>
        </p:nvCxnSpPr>
        <p:spPr>
          <a:xfrm flipH="1" flipV="1">
            <a:off x="7050691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D1396615-56DE-4B77-B9B4-71467F15B561}"/>
              </a:ext>
            </a:extLst>
          </p:cNvPr>
          <p:cNvCxnSpPr>
            <a:cxnSpLocks/>
          </p:cNvCxnSpPr>
          <p:nvPr/>
        </p:nvCxnSpPr>
        <p:spPr>
          <a:xfrm flipH="1" flipV="1">
            <a:off x="7057397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EDAC064-EFD5-4543-BC7F-7ACE72D101A2}"/>
              </a:ext>
            </a:extLst>
          </p:cNvPr>
          <p:cNvCxnSpPr>
            <a:cxnSpLocks/>
          </p:cNvCxnSpPr>
          <p:nvPr/>
        </p:nvCxnSpPr>
        <p:spPr>
          <a:xfrm flipV="1">
            <a:off x="6789174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2EFB9180-F755-4775-8A40-D4DB4475EA25}"/>
              </a:ext>
            </a:extLst>
          </p:cNvPr>
          <p:cNvCxnSpPr>
            <a:cxnSpLocks/>
          </p:cNvCxnSpPr>
          <p:nvPr/>
        </p:nvCxnSpPr>
        <p:spPr>
          <a:xfrm>
            <a:off x="6951127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F2EF6E36-118E-42FD-9074-038576E9F7FA}"/>
              </a:ext>
            </a:extLst>
          </p:cNvPr>
          <p:cNvCxnSpPr>
            <a:cxnSpLocks/>
          </p:cNvCxnSpPr>
          <p:nvPr/>
        </p:nvCxnSpPr>
        <p:spPr>
          <a:xfrm flipV="1">
            <a:off x="6938101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87C89C0C-B75A-46AF-88F7-C3E8DD52F199}"/>
              </a:ext>
            </a:extLst>
          </p:cNvPr>
          <p:cNvCxnSpPr>
            <a:cxnSpLocks/>
          </p:cNvCxnSpPr>
          <p:nvPr/>
        </p:nvCxnSpPr>
        <p:spPr>
          <a:xfrm flipV="1">
            <a:off x="6849782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4" name="Oval 573">
            <a:extLst>
              <a:ext uri="{FF2B5EF4-FFF2-40B4-BE49-F238E27FC236}">
                <a16:creationId xmlns:a16="http://schemas.microsoft.com/office/drawing/2014/main" id="{8AB016FD-BEF1-4958-8A2E-7EE0BD8E2EFC}"/>
              </a:ext>
            </a:extLst>
          </p:cNvPr>
          <p:cNvSpPr/>
          <p:nvPr/>
        </p:nvSpPr>
        <p:spPr>
          <a:xfrm>
            <a:off x="6966864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591AC710-8A95-4FEE-A1B5-49B57E6FCB8E}"/>
              </a:ext>
            </a:extLst>
          </p:cNvPr>
          <p:cNvSpPr/>
          <p:nvPr/>
        </p:nvSpPr>
        <p:spPr>
          <a:xfrm>
            <a:off x="6831465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A1B38427-05D6-4138-9820-58F8F55DE949}"/>
              </a:ext>
            </a:extLst>
          </p:cNvPr>
          <p:cNvSpPr/>
          <p:nvPr/>
        </p:nvSpPr>
        <p:spPr>
          <a:xfrm>
            <a:off x="6773701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91C42007-2E17-48D1-8FA3-5907C21459D8}"/>
              </a:ext>
            </a:extLst>
          </p:cNvPr>
          <p:cNvSpPr/>
          <p:nvPr/>
        </p:nvSpPr>
        <p:spPr>
          <a:xfrm>
            <a:off x="6923814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DFFA3544-07CC-496E-8B89-A12ACB1A5397}"/>
              </a:ext>
            </a:extLst>
          </p:cNvPr>
          <p:cNvSpPr/>
          <p:nvPr/>
        </p:nvSpPr>
        <p:spPr>
          <a:xfrm>
            <a:off x="6936118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8EC1F50B-24CC-4DBF-BC4C-C283A9FA6E25}"/>
              </a:ext>
            </a:extLst>
          </p:cNvPr>
          <p:cNvSpPr/>
          <p:nvPr/>
        </p:nvSpPr>
        <p:spPr>
          <a:xfrm>
            <a:off x="7016374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06A98ACB-483B-4B49-988B-0F1539C0D105}"/>
              </a:ext>
            </a:extLst>
          </p:cNvPr>
          <p:cNvSpPr/>
          <p:nvPr/>
        </p:nvSpPr>
        <p:spPr>
          <a:xfrm>
            <a:off x="6808142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6B82FA4C-CC7B-47B6-931D-C568FB90D081}"/>
              </a:ext>
            </a:extLst>
          </p:cNvPr>
          <p:cNvSpPr/>
          <p:nvPr/>
        </p:nvSpPr>
        <p:spPr>
          <a:xfrm>
            <a:off x="7056133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B7B0B3C2-AD35-43CE-9824-2CB5F94BBEDA}"/>
              </a:ext>
            </a:extLst>
          </p:cNvPr>
          <p:cNvSpPr/>
          <p:nvPr/>
        </p:nvSpPr>
        <p:spPr>
          <a:xfrm>
            <a:off x="6782215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5C1D4642-E329-407B-873C-72B3A5D881BE}"/>
              </a:ext>
            </a:extLst>
          </p:cNvPr>
          <p:cNvSpPr/>
          <p:nvPr/>
        </p:nvSpPr>
        <p:spPr>
          <a:xfrm>
            <a:off x="7041492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8D26C6A8-48D4-4E86-B95E-A55DDC66398B}"/>
              </a:ext>
            </a:extLst>
          </p:cNvPr>
          <p:cNvSpPr/>
          <p:nvPr/>
        </p:nvSpPr>
        <p:spPr>
          <a:xfrm>
            <a:off x="7119419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C6ED8848-AF90-44E5-A003-8D4A25544D7A}"/>
              </a:ext>
            </a:extLst>
          </p:cNvPr>
          <p:cNvSpPr/>
          <p:nvPr/>
        </p:nvSpPr>
        <p:spPr>
          <a:xfrm>
            <a:off x="7072797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45173BF4-0AEA-4DB2-A92D-911C46FFC3C2}"/>
              </a:ext>
            </a:extLst>
          </p:cNvPr>
          <p:cNvSpPr/>
          <p:nvPr/>
        </p:nvSpPr>
        <p:spPr>
          <a:xfrm>
            <a:off x="6784649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6D95D1E6-F425-4FB2-91C7-6F4FF8AF76C8}"/>
              </a:ext>
            </a:extLst>
          </p:cNvPr>
          <p:cNvSpPr/>
          <p:nvPr/>
        </p:nvSpPr>
        <p:spPr>
          <a:xfrm>
            <a:off x="6747651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300E2B4C-E70A-40FA-B1DE-2D87B3874CE6}"/>
              </a:ext>
            </a:extLst>
          </p:cNvPr>
          <p:cNvSpPr/>
          <p:nvPr/>
        </p:nvSpPr>
        <p:spPr>
          <a:xfrm>
            <a:off x="6789352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3" name="Freeform: Shape 592">
            <a:extLst>
              <a:ext uri="{FF2B5EF4-FFF2-40B4-BE49-F238E27FC236}">
                <a16:creationId xmlns:a16="http://schemas.microsoft.com/office/drawing/2014/main" id="{F442F79C-82CC-4FCD-8F65-5C1683703830}"/>
              </a:ext>
            </a:extLst>
          </p:cNvPr>
          <p:cNvSpPr/>
          <p:nvPr/>
        </p:nvSpPr>
        <p:spPr>
          <a:xfrm>
            <a:off x="7423425" y="3156728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1D012930-B8F3-4078-AD7B-01FF97E0079B}"/>
              </a:ext>
            </a:extLst>
          </p:cNvPr>
          <p:cNvCxnSpPr>
            <a:cxnSpLocks/>
          </p:cNvCxnSpPr>
          <p:nvPr/>
        </p:nvCxnSpPr>
        <p:spPr>
          <a:xfrm>
            <a:off x="7082227" y="3282492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D623EA02-D7C0-4838-A588-058CA5E69A38}"/>
              </a:ext>
            </a:extLst>
          </p:cNvPr>
          <p:cNvCxnSpPr>
            <a:cxnSpLocks/>
          </p:cNvCxnSpPr>
          <p:nvPr/>
        </p:nvCxnSpPr>
        <p:spPr>
          <a:xfrm>
            <a:off x="7246998" y="3379097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6" name="Oval 595">
            <a:extLst>
              <a:ext uri="{FF2B5EF4-FFF2-40B4-BE49-F238E27FC236}">
                <a16:creationId xmlns:a16="http://schemas.microsoft.com/office/drawing/2014/main" id="{8E9CE42A-984B-4E3A-A05E-22FCAC52309F}"/>
              </a:ext>
            </a:extLst>
          </p:cNvPr>
          <p:cNvSpPr/>
          <p:nvPr/>
        </p:nvSpPr>
        <p:spPr>
          <a:xfrm>
            <a:off x="7240650" y="33679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7" name="Oval 596">
            <a:extLst>
              <a:ext uri="{FF2B5EF4-FFF2-40B4-BE49-F238E27FC236}">
                <a16:creationId xmlns:a16="http://schemas.microsoft.com/office/drawing/2014/main" id="{6B940ED0-4987-4F72-9ED9-4B772B45A8A9}"/>
              </a:ext>
            </a:extLst>
          </p:cNvPr>
          <p:cNvSpPr/>
          <p:nvPr/>
        </p:nvSpPr>
        <p:spPr>
          <a:xfrm>
            <a:off x="7404689" y="3452854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E47CBD51-9E57-45BD-AA5C-D18E02441562}"/>
              </a:ext>
            </a:extLst>
          </p:cNvPr>
          <p:cNvSpPr/>
          <p:nvPr/>
        </p:nvSpPr>
        <p:spPr>
          <a:xfrm>
            <a:off x="7076144" y="327303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18" name="Straight Connector 717">
            <a:extLst>
              <a:ext uri="{FF2B5EF4-FFF2-40B4-BE49-F238E27FC236}">
                <a16:creationId xmlns:a16="http://schemas.microsoft.com/office/drawing/2014/main" id="{B6E337F4-6AFB-4545-9B64-D2E172C8218E}"/>
              </a:ext>
            </a:extLst>
          </p:cNvPr>
          <p:cNvCxnSpPr>
            <a:cxnSpLocks/>
          </p:cNvCxnSpPr>
          <p:nvPr/>
        </p:nvCxnSpPr>
        <p:spPr>
          <a:xfrm flipV="1">
            <a:off x="6759615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9" name="Straight Connector 718">
            <a:extLst>
              <a:ext uri="{FF2B5EF4-FFF2-40B4-BE49-F238E27FC236}">
                <a16:creationId xmlns:a16="http://schemas.microsoft.com/office/drawing/2014/main" id="{EB594461-3299-416A-B09C-6E934E6AE3DF}"/>
              </a:ext>
            </a:extLst>
          </p:cNvPr>
          <p:cNvCxnSpPr>
            <a:cxnSpLocks/>
          </p:cNvCxnSpPr>
          <p:nvPr/>
        </p:nvCxnSpPr>
        <p:spPr>
          <a:xfrm flipV="1">
            <a:off x="6730223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0" name="Oval 719">
            <a:extLst>
              <a:ext uri="{FF2B5EF4-FFF2-40B4-BE49-F238E27FC236}">
                <a16:creationId xmlns:a16="http://schemas.microsoft.com/office/drawing/2014/main" id="{9FD52C22-D9AB-4B0F-BE1E-0973810A3CA9}"/>
              </a:ext>
            </a:extLst>
          </p:cNvPr>
          <p:cNvSpPr/>
          <p:nvPr/>
        </p:nvSpPr>
        <p:spPr>
          <a:xfrm>
            <a:off x="6780805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7E80C88B-789C-4995-8403-223A6DA96ECB}"/>
              </a:ext>
            </a:extLst>
          </p:cNvPr>
          <p:cNvSpPr/>
          <p:nvPr/>
        </p:nvSpPr>
        <p:spPr>
          <a:xfrm>
            <a:off x="6754037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3B8D5A81-E51C-4327-95CD-8652F6A7F00F}"/>
              </a:ext>
            </a:extLst>
          </p:cNvPr>
          <p:cNvSpPr/>
          <p:nvPr/>
        </p:nvSpPr>
        <p:spPr>
          <a:xfrm>
            <a:off x="6721014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85F7B24F-92B6-4CF0-ABA5-944BF2A04CE7}"/>
              </a:ext>
            </a:extLst>
          </p:cNvPr>
          <p:cNvCxnSpPr/>
          <p:nvPr/>
        </p:nvCxnSpPr>
        <p:spPr>
          <a:xfrm>
            <a:off x="7877148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87FA5A6B-BA25-4B1D-A86B-6FF332BD7D2B}"/>
              </a:ext>
            </a:extLst>
          </p:cNvPr>
          <p:cNvCxnSpPr>
            <a:cxnSpLocks/>
          </p:cNvCxnSpPr>
          <p:nvPr/>
        </p:nvCxnSpPr>
        <p:spPr>
          <a:xfrm flipV="1">
            <a:off x="7851297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BE0193B4-949A-4D1E-B3BC-F308AB838C6E}"/>
              </a:ext>
            </a:extLst>
          </p:cNvPr>
          <p:cNvCxnSpPr>
            <a:cxnSpLocks/>
          </p:cNvCxnSpPr>
          <p:nvPr/>
        </p:nvCxnSpPr>
        <p:spPr>
          <a:xfrm flipV="1">
            <a:off x="7820412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19066CBA-67C8-4A2E-913E-C7862B2B7E92}"/>
              </a:ext>
            </a:extLst>
          </p:cNvPr>
          <p:cNvCxnSpPr>
            <a:cxnSpLocks/>
          </p:cNvCxnSpPr>
          <p:nvPr/>
        </p:nvCxnSpPr>
        <p:spPr>
          <a:xfrm flipV="1">
            <a:off x="7847142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389AE512-0A44-4859-A506-6106E4F6CE35}"/>
              </a:ext>
            </a:extLst>
          </p:cNvPr>
          <p:cNvCxnSpPr>
            <a:cxnSpLocks/>
          </p:cNvCxnSpPr>
          <p:nvPr/>
        </p:nvCxnSpPr>
        <p:spPr>
          <a:xfrm flipH="1" flipV="1">
            <a:off x="8071468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EA205475-B7F6-4579-9445-8E3EC26D9CBB}"/>
              </a:ext>
            </a:extLst>
          </p:cNvPr>
          <p:cNvCxnSpPr>
            <a:cxnSpLocks/>
          </p:cNvCxnSpPr>
          <p:nvPr/>
        </p:nvCxnSpPr>
        <p:spPr>
          <a:xfrm flipV="1">
            <a:off x="8100728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9619D62B-650B-435C-898B-325B69591FDE}"/>
              </a:ext>
            </a:extLst>
          </p:cNvPr>
          <p:cNvCxnSpPr>
            <a:cxnSpLocks/>
          </p:cNvCxnSpPr>
          <p:nvPr/>
        </p:nvCxnSpPr>
        <p:spPr>
          <a:xfrm flipV="1">
            <a:off x="7977505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FA5738F9-6730-4003-9AEB-922E60395D9A}"/>
              </a:ext>
            </a:extLst>
          </p:cNvPr>
          <p:cNvCxnSpPr>
            <a:cxnSpLocks/>
          </p:cNvCxnSpPr>
          <p:nvPr/>
        </p:nvCxnSpPr>
        <p:spPr>
          <a:xfrm flipV="1">
            <a:off x="7840467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EAC91031-12D8-4B16-82FE-A39D9039339A}"/>
              </a:ext>
            </a:extLst>
          </p:cNvPr>
          <p:cNvCxnSpPr>
            <a:cxnSpLocks/>
          </p:cNvCxnSpPr>
          <p:nvPr/>
        </p:nvCxnSpPr>
        <p:spPr>
          <a:xfrm flipH="1" flipV="1">
            <a:off x="8100696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483714BA-CB34-4ED7-93D1-7F14C91AF4F4}"/>
              </a:ext>
            </a:extLst>
          </p:cNvPr>
          <p:cNvCxnSpPr>
            <a:cxnSpLocks/>
          </p:cNvCxnSpPr>
          <p:nvPr/>
        </p:nvCxnSpPr>
        <p:spPr>
          <a:xfrm flipH="1" flipV="1">
            <a:off x="8107402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5F66060-C04A-4014-B5E6-A9E4B07D4EC1}"/>
              </a:ext>
            </a:extLst>
          </p:cNvPr>
          <p:cNvCxnSpPr>
            <a:cxnSpLocks/>
          </p:cNvCxnSpPr>
          <p:nvPr/>
        </p:nvCxnSpPr>
        <p:spPr>
          <a:xfrm flipV="1">
            <a:off x="7839179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09CD7B91-B5BC-42EA-9EDB-A73503721FB5}"/>
              </a:ext>
            </a:extLst>
          </p:cNvPr>
          <p:cNvCxnSpPr>
            <a:cxnSpLocks/>
          </p:cNvCxnSpPr>
          <p:nvPr/>
        </p:nvCxnSpPr>
        <p:spPr>
          <a:xfrm>
            <a:off x="8001132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1A708850-A7EC-4666-80FD-A6378EEB6516}"/>
              </a:ext>
            </a:extLst>
          </p:cNvPr>
          <p:cNvCxnSpPr>
            <a:cxnSpLocks/>
          </p:cNvCxnSpPr>
          <p:nvPr/>
        </p:nvCxnSpPr>
        <p:spPr>
          <a:xfrm flipV="1">
            <a:off x="7988106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FA2C6E4D-870D-43CE-9610-8BC066B952B1}"/>
              </a:ext>
            </a:extLst>
          </p:cNvPr>
          <p:cNvCxnSpPr>
            <a:cxnSpLocks/>
          </p:cNvCxnSpPr>
          <p:nvPr/>
        </p:nvCxnSpPr>
        <p:spPr>
          <a:xfrm flipV="1">
            <a:off x="7899787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7" name="Oval 736">
            <a:extLst>
              <a:ext uri="{FF2B5EF4-FFF2-40B4-BE49-F238E27FC236}">
                <a16:creationId xmlns:a16="http://schemas.microsoft.com/office/drawing/2014/main" id="{1BD3BEDB-26E4-420A-8C59-02525F3B7723}"/>
              </a:ext>
            </a:extLst>
          </p:cNvPr>
          <p:cNvSpPr/>
          <p:nvPr/>
        </p:nvSpPr>
        <p:spPr>
          <a:xfrm>
            <a:off x="8016869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E99AC50A-0CA3-4A9B-8B82-DD1B56AC1BE4}"/>
              </a:ext>
            </a:extLst>
          </p:cNvPr>
          <p:cNvSpPr/>
          <p:nvPr/>
        </p:nvSpPr>
        <p:spPr>
          <a:xfrm>
            <a:off x="7881470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CCE045A3-59D9-4C9C-B4BE-C9236D58AF3A}"/>
              </a:ext>
            </a:extLst>
          </p:cNvPr>
          <p:cNvSpPr/>
          <p:nvPr/>
        </p:nvSpPr>
        <p:spPr>
          <a:xfrm>
            <a:off x="7823706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5986E8CF-79CF-4595-8477-A219243BF9A5}"/>
              </a:ext>
            </a:extLst>
          </p:cNvPr>
          <p:cNvSpPr/>
          <p:nvPr/>
        </p:nvSpPr>
        <p:spPr>
          <a:xfrm>
            <a:off x="7973819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C0200E72-514B-45AA-A47E-03744A4C918F}"/>
              </a:ext>
            </a:extLst>
          </p:cNvPr>
          <p:cNvSpPr/>
          <p:nvPr/>
        </p:nvSpPr>
        <p:spPr>
          <a:xfrm>
            <a:off x="7986123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44FC5D3B-64DD-451D-866C-37A0AB632A39}"/>
              </a:ext>
            </a:extLst>
          </p:cNvPr>
          <p:cNvSpPr/>
          <p:nvPr/>
        </p:nvSpPr>
        <p:spPr>
          <a:xfrm>
            <a:off x="8066379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20200A17-76B6-4233-A46D-B49BA40F4AB7}"/>
              </a:ext>
            </a:extLst>
          </p:cNvPr>
          <p:cNvSpPr/>
          <p:nvPr/>
        </p:nvSpPr>
        <p:spPr>
          <a:xfrm>
            <a:off x="7858147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CEA9A55A-0A60-4B41-B007-0B815BFB9E76}"/>
              </a:ext>
            </a:extLst>
          </p:cNvPr>
          <p:cNvSpPr/>
          <p:nvPr/>
        </p:nvSpPr>
        <p:spPr>
          <a:xfrm>
            <a:off x="8106138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B1BABA2D-0860-4AFE-9E6F-B8A162AE36DA}"/>
              </a:ext>
            </a:extLst>
          </p:cNvPr>
          <p:cNvSpPr/>
          <p:nvPr/>
        </p:nvSpPr>
        <p:spPr>
          <a:xfrm>
            <a:off x="7832220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CB7FB41-CA12-42B1-8738-BA9184D24938}"/>
              </a:ext>
            </a:extLst>
          </p:cNvPr>
          <p:cNvSpPr/>
          <p:nvPr/>
        </p:nvSpPr>
        <p:spPr>
          <a:xfrm>
            <a:off x="8091497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D507F475-F462-41F4-8B2B-4DB05F2344AD}"/>
              </a:ext>
            </a:extLst>
          </p:cNvPr>
          <p:cNvSpPr/>
          <p:nvPr/>
        </p:nvSpPr>
        <p:spPr>
          <a:xfrm>
            <a:off x="8169424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8FA86813-C570-41A1-AF8A-A30F6F2D583C}"/>
              </a:ext>
            </a:extLst>
          </p:cNvPr>
          <p:cNvSpPr/>
          <p:nvPr/>
        </p:nvSpPr>
        <p:spPr>
          <a:xfrm>
            <a:off x="8122802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2DA3A50E-C934-44B7-BF5C-64307DAB484A}"/>
              </a:ext>
            </a:extLst>
          </p:cNvPr>
          <p:cNvSpPr/>
          <p:nvPr/>
        </p:nvSpPr>
        <p:spPr>
          <a:xfrm>
            <a:off x="7834654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0" name="Oval 749">
            <a:extLst>
              <a:ext uri="{FF2B5EF4-FFF2-40B4-BE49-F238E27FC236}">
                <a16:creationId xmlns:a16="http://schemas.microsoft.com/office/drawing/2014/main" id="{2CD7CE3C-20C1-462D-BB54-81F242497364}"/>
              </a:ext>
            </a:extLst>
          </p:cNvPr>
          <p:cNvSpPr/>
          <p:nvPr/>
        </p:nvSpPr>
        <p:spPr>
          <a:xfrm>
            <a:off x="7797656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59563FB2-B46F-469B-8B73-7303576186C5}"/>
              </a:ext>
            </a:extLst>
          </p:cNvPr>
          <p:cNvSpPr/>
          <p:nvPr/>
        </p:nvSpPr>
        <p:spPr>
          <a:xfrm>
            <a:off x="7839357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2" name="Freeform: Shape 751">
            <a:extLst>
              <a:ext uri="{FF2B5EF4-FFF2-40B4-BE49-F238E27FC236}">
                <a16:creationId xmlns:a16="http://schemas.microsoft.com/office/drawing/2014/main" id="{32FC1F7B-9A42-4094-9841-AA7E2BED4509}"/>
              </a:ext>
            </a:extLst>
          </p:cNvPr>
          <p:cNvSpPr/>
          <p:nvPr/>
        </p:nvSpPr>
        <p:spPr>
          <a:xfrm flipV="1">
            <a:off x="8463900" y="3085411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53" name="Straight Connector 752">
            <a:extLst>
              <a:ext uri="{FF2B5EF4-FFF2-40B4-BE49-F238E27FC236}">
                <a16:creationId xmlns:a16="http://schemas.microsoft.com/office/drawing/2014/main" id="{10953EA7-996B-47A5-8BEE-B957F0723CC6}"/>
              </a:ext>
            </a:extLst>
          </p:cNvPr>
          <p:cNvCxnSpPr>
            <a:cxnSpLocks/>
          </p:cNvCxnSpPr>
          <p:nvPr/>
        </p:nvCxnSpPr>
        <p:spPr>
          <a:xfrm flipV="1">
            <a:off x="8122702" y="3181269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4" name="Straight Connector 753">
            <a:extLst>
              <a:ext uri="{FF2B5EF4-FFF2-40B4-BE49-F238E27FC236}">
                <a16:creationId xmlns:a16="http://schemas.microsoft.com/office/drawing/2014/main" id="{2F502A05-DCBC-4D16-8AE4-3B1E9BF31260}"/>
              </a:ext>
            </a:extLst>
          </p:cNvPr>
          <p:cNvCxnSpPr>
            <a:cxnSpLocks/>
          </p:cNvCxnSpPr>
          <p:nvPr/>
        </p:nvCxnSpPr>
        <p:spPr>
          <a:xfrm flipV="1">
            <a:off x="8287473" y="3100221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5" name="Oval 754">
            <a:extLst>
              <a:ext uri="{FF2B5EF4-FFF2-40B4-BE49-F238E27FC236}">
                <a16:creationId xmlns:a16="http://schemas.microsoft.com/office/drawing/2014/main" id="{9F267D44-D723-4FDD-8E32-4873CA2FEAD8}"/>
              </a:ext>
            </a:extLst>
          </p:cNvPr>
          <p:cNvSpPr/>
          <p:nvPr/>
        </p:nvSpPr>
        <p:spPr>
          <a:xfrm flipV="1">
            <a:off x="8281125" y="316949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459FD8AA-DA83-4538-97F5-05B56B344EC9}"/>
              </a:ext>
            </a:extLst>
          </p:cNvPr>
          <p:cNvSpPr/>
          <p:nvPr/>
        </p:nvSpPr>
        <p:spPr>
          <a:xfrm flipV="1">
            <a:off x="8445164" y="308455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B7A905CF-557B-442B-8E8E-9D2C3C60CDE0}"/>
              </a:ext>
            </a:extLst>
          </p:cNvPr>
          <p:cNvSpPr/>
          <p:nvPr/>
        </p:nvSpPr>
        <p:spPr>
          <a:xfrm flipV="1">
            <a:off x="8116619" y="3264370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58" name="Straight Connector 757">
            <a:extLst>
              <a:ext uri="{FF2B5EF4-FFF2-40B4-BE49-F238E27FC236}">
                <a16:creationId xmlns:a16="http://schemas.microsoft.com/office/drawing/2014/main" id="{BF88D72E-524D-482F-928C-DF4463CCEF19}"/>
              </a:ext>
            </a:extLst>
          </p:cNvPr>
          <p:cNvCxnSpPr>
            <a:cxnSpLocks/>
          </p:cNvCxnSpPr>
          <p:nvPr/>
        </p:nvCxnSpPr>
        <p:spPr>
          <a:xfrm flipV="1">
            <a:off x="7809620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9" name="Straight Connector 758">
            <a:extLst>
              <a:ext uri="{FF2B5EF4-FFF2-40B4-BE49-F238E27FC236}">
                <a16:creationId xmlns:a16="http://schemas.microsoft.com/office/drawing/2014/main" id="{51998F81-6537-46EC-BDC0-368DB7955613}"/>
              </a:ext>
            </a:extLst>
          </p:cNvPr>
          <p:cNvCxnSpPr>
            <a:cxnSpLocks/>
          </p:cNvCxnSpPr>
          <p:nvPr/>
        </p:nvCxnSpPr>
        <p:spPr>
          <a:xfrm flipV="1">
            <a:off x="7780228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0" name="Oval 759">
            <a:extLst>
              <a:ext uri="{FF2B5EF4-FFF2-40B4-BE49-F238E27FC236}">
                <a16:creationId xmlns:a16="http://schemas.microsoft.com/office/drawing/2014/main" id="{BBC40096-AEE8-4528-B2DB-C2427C37D517}"/>
              </a:ext>
            </a:extLst>
          </p:cNvPr>
          <p:cNvSpPr/>
          <p:nvPr/>
        </p:nvSpPr>
        <p:spPr>
          <a:xfrm>
            <a:off x="7830810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C477D7E2-9DA4-4BAE-9EC9-4B068D02F1E9}"/>
              </a:ext>
            </a:extLst>
          </p:cNvPr>
          <p:cNvSpPr/>
          <p:nvPr/>
        </p:nvSpPr>
        <p:spPr>
          <a:xfrm>
            <a:off x="7804042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A4F71FD3-FD69-4807-956C-0332D4911DE5}"/>
              </a:ext>
            </a:extLst>
          </p:cNvPr>
          <p:cNvSpPr/>
          <p:nvPr/>
        </p:nvSpPr>
        <p:spPr>
          <a:xfrm>
            <a:off x="7771019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63" name="Straight Connector 762">
            <a:extLst>
              <a:ext uri="{FF2B5EF4-FFF2-40B4-BE49-F238E27FC236}">
                <a16:creationId xmlns:a16="http://schemas.microsoft.com/office/drawing/2014/main" id="{39AFFC23-844B-4E8A-9723-AFEC9D34402C}"/>
              </a:ext>
            </a:extLst>
          </p:cNvPr>
          <p:cNvCxnSpPr/>
          <p:nvPr/>
        </p:nvCxnSpPr>
        <p:spPr>
          <a:xfrm>
            <a:off x="8951429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4" name="Straight Connector 763">
            <a:extLst>
              <a:ext uri="{FF2B5EF4-FFF2-40B4-BE49-F238E27FC236}">
                <a16:creationId xmlns:a16="http://schemas.microsoft.com/office/drawing/2014/main" id="{55C65E17-E994-4C15-B151-07399B13109B}"/>
              </a:ext>
            </a:extLst>
          </p:cNvPr>
          <p:cNvCxnSpPr>
            <a:cxnSpLocks/>
          </p:cNvCxnSpPr>
          <p:nvPr/>
        </p:nvCxnSpPr>
        <p:spPr>
          <a:xfrm flipV="1">
            <a:off x="8925578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5" name="Straight Connector 764">
            <a:extLst>
              <a:ext uri="{FF2B5EF4-FFF2-40B4-BE49-F238E27FC236}">
                <a16:creationId xmlns:a16="http://schemas.microsoft.com/office/drawing/2014/main" id="{1201B3A4-BBC7-42E7-9037-EAC26ED9EABC}"/>
              </a:ext>
            </a:extLst>
          </p:cNvPr>
          <p:cNvCxnSpPr>
            <a:cxnSpLocks/>
          </p:cNvCxnSpPr>
          <p:nvPr/>
        </p:nvCxnSpPr>
        <p:spPr>
          <a:xfrm flipV="1">
            <a:off x="8894693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6" name="Straight Connector 765">
            <a:extLst>
              <a:ext uri="{FF2B5EF4-FFF2-40B4-BE49-F238E27FC236}">
                <a16:creationId xmlns:a16="http://schemas.microsoft.com/office/drawing/2014/main" id="{EC09CAC6-9E53-472B-885A-2EA33B001C4F}"/>
              </a:ext>
            </a:extLst>
          </p:cNvPr>
          <p:cNvCxnSpPr>
            <a:cxnSpLocks/>
          </p:cNvCxnSpPr>
          <p:nvPr/>
        </p:nvCxnSpPr>
        <p:spPr>
          <a:xfrm flipV="1">
            <a:off x="8921423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7" name="Straight Connector 766">
            <a:extLst>
              <a:ext uri="{FF2B5EF4-FFF2-40B4-BE49-F238E27FC236}">
                <a16:creationId xmlns:a16="http://schemas.microsoft.com/office/drawing/2014/main" id="{A7B2080C-463E-4F4E-B5BB-F042BF221EB1}"/>
              </a:ext>
            </a:extLst>
          </p:cNvPr>
          <p:cNvCxnSpPr>
            <a:cxnSpLocks/>
          </p:cNvCxnSpPr>
          <p:nvPr/>
        </p:nvCxnSpPr>
        <p:spPr>
          <a:xfrm flipH="1" flipV="1">
            <a:off x="9145749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0962445B-3E52-4D70-8C4F-82A897CECB83}"/>
              </a:ext>
            </a:extLst>
          </p:cNvPr>
          <p:cNvCxnSpPr>
            <a:cxnSpLocks/>
          </p:cNvCxnSpPr>
          <p:nvPr/>
        </p:nvCxnSpPr>
        <p:spPr>
          <a:xfrm flipV="1">
            <a:off x="9175009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9" name="Straight Connector 768">
            <a:extLst>
              <a:ext uri="{FF2B5EF4-FFF2-40B4-BE49-F238E27FC236}">
                <a16:creationId xmlns:a16="http://schemas.microsoft.com/office/drawing/2014/main" id="{EEA5CBBB-B14D-42E6-B6FE-6EB1DEC6B6C3}"/>
              </a:ext>
            </a:extLst>
          </p:cNvPr>
          <p:cNvCxnSpPr>
            <a:cxnSpLocks/>
          </p:cNvCxnSpPr>
          <p:nvPr/>
        </p:nvCxnSpPr>
        <p:spPr>
          <a:xfrm flipV="1">
            <a:off x="9051786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0" name="Straight Connector 769">
            <a:extLst>
              <a:ext uri="{FF2B5EF4-FFF2-40B4-BE49-F238E27FC236}">
                <a16:creationId xmlns:a16="http://schemas.microsoft.com/office/drawing/2014/main" id="{3DC9CE2D-E62C-4600-963D-34A224FEDD57}"/>
              </a:ext>
            </a:extLst>
          </p:cNvPr>
          <p:cNvCxnSpPr>
            <a:cxnSpLocks/>
          </p:cNvCxnSpPr>
          <p:nvPr/>
        </p:nvCxnSpPr>
        <p:spPr>
          <a:xfrm flipV="1">
            <a:off x="8914748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12E5D049-BDC5-4E53-9272-FF47746F9716}"/>
              </a:ext>
            </a:extLst>
          </p:cNvPr>
          <p:cNvCxnSpPr>
            <a:cxnSpLocks/>
          </p:cNvCxnSpPr>
          <p:nvPr/>
        </p:nvCxnSpPr>
        <p:spPr>
          <a:xfrm flipH="1" flipV="1">
            <a:off x="9174977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CD636B1F-6578-4F3F-83EB-98114B6ED12A}"/>
              </a:ext>
            </a:extLst>
          </p:cNvPr>
          <p:cNvCxnSpPr>
            <a:cxnSpLocks/>
          </p:cNvCxnSpPr>
          <p:nvPr/>
        </p:nvCxnSpPr>
        <p:spPr>
          <a:xfrm flipH="1" flipV="1">
            <a:off x="9181683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D2C88387-994D-470F-B1A0-171CB4A147F6}"/>
              </a:ext>
            </a:extLst>
          </p:cNvPr>
          <p:cNvCxnSpPr>
            <a:cxnSpLocks/>
          </p:cNvCxnSpPr>
          <p:nvPr/>
        </p:nvCxnSpPr>
        <p:spPr>
          <a:xfrm flipV="1">
            <a:off x="8913460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6366AFF9-4FAD-436D-8441-E26EFDD1A23E}"/>
              </a:ext>
            </a:extLst>
          </p:cNvPr>
          <p:cNvCxnSpPr>
            <a:cxnSpLocks/>
          </p:cNvCxnSpPr>
          <p:nvPr/>
        </p:nvCxnSpPr>
        <p:spPr>
          <a:xfrm>
            <a:off x="9075413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E9FF20E3-92BA-436B-B50E-62E77B01EB0F}"/>
              </a:ext>
            </a:extLst>
          </p:cNvPr>
          <p:cNvCxnSpPr>
            <a:cxnSpLocks/>
          </p:cNvCxnSpPr>
          <p:nvPr/>
        </p:nvCxnSpPr>
        <p:spPr>
          <a:xfrm flipV="1">
            <a:off x="9062387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D4A12D20-57FB-488A-A08C-CF1ACDC6C29F}"/>
              </a:ext>
            </a:extLst>
          </p:cNvPr>
          <p:cNvCxnSpPr>
            <a:cxnSpLocks/>
          </p:cNvCxnSpPr>
          <p:nvPr/>
        </p:nvCxnSpPr>
        <p:spPr>
          <a:xfrm flipV="1">
            <a:off x="8974068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7" name="Oval 776">
            <a:extLst>
              <a:ext uri="{FF2B5EF4-FFF2-40B4-BE49-F238E27FC236}">
                <a16:creationId xmlns:a16="http://schemas.microsoft.com/office/drawing/2014/main" id="{5E91AA4E-9856-4E55-98C9-D0F82C9149EF}"/>
              </a:ext>
            </a:extLst>
          </p:cNvPr>
          <p:cNvSpPr/>
          <p:nvPr/>
        </p:nvSpPr>
        <p:spPr>
          <a:xfrm>
            <a:off x="9091150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57AB2A35-0155-4EB2-9290-410090F67A5D}"/>
              </a:ext>
            </a:extLst>
          </p:cNvPr>
          <p:cNvSpPr/>
          <p:nvPr/>
        </p:nvSpPr>
        <p:spPr>
          <a:xfrm>
            <a:off x="8955751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9" name="Oval 778">
            <a:extLst>
              <a:ext uri="{FF2B5EF4-FFF2-40B4-BE49-F238E27FC236}">
                <a16:creationId xmlns:a16="http://schemas.microsoft.com/office/drawing/2014/main" id="{22E1A0FA-A10D-47AD-B5FF-85ECD21A6A20}"/>
              </a:ext>
            </a:extLst>
          </p:cNvPr>
          <p:cNvSpPr/>
          <p:nvPr/>
        </p:nvSpPr>
        <p:spPr>
          <a:xfrm>
            <a:off x="8897987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0" name="Oval 779">
            <a:extLst>
              <a:ext uri="{FF2B5EF4-FFF2-40B4-BE49-F238E27FC236}">
                <a16:creationId xmlns:a16="http://schemas.microsoft.com/office/drawing/2014/main" id="{54FF1797-50BE-4465-B30B-E64222E73CC9}"/>
              </a:ext>
            </a:extLst>
          </p:cNvPr>
          <p:cNvSpPr/>
          <p:nvPr/>
        </p:nvSpPr>
        <p:spPr>
          <a:xfrm>
            <a:off x="9048100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1" name="Oval 780">
            <a:extLst>
              <a:ext uri="{FF2B5EF4-FFF2-40B4-BE49-F238E27FC236}">
                <a16:creationId xmlns:a16="http://schemas.microsoft.com/office/drawing/2014/main" id="{CA0FE068-0E46-4425-B36B-9127CB66142D}"/>
              </a:ext>
            </a:extLst>
          </p:cNvPr>
          <p:cNvSpPr/>
          <p:nvPr/>
        </p:nvSpPr>
        <p:spPr>
          <a:xfrm>
            <a:off x="9060404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2" name="Oval 781">
            <a:extLst>
              <a:ext uri="{FF2B5EF4-FFF2-40B4-BE49-F238E27FC236}">
                <a16:creationId xmlns:a16="http://schemas.microsoft.com/office/drawing/2014/main" id="{A7B9A7DD-4962-49B1-A94E-AA6D6A5BADF6}"/>
              </a:ext>
            </a:extLst>
          </p:cNvPr>
          <p:cNvSpPr/>
          <p:nvPr/>
        </p:nvSpPr>
        <p:spPr>
          <a:xfrm>
            <a:off x="9140660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3" name="Oval 782">
            <a:extLst>
              <a:ext uri="{FF2B5EF4-FFF2-40B4-BE49-F238E27FC236}">
                <a16:creationId xmlns:a16="http://schemas.microsoft.com/office/drawing/2014/main" id="{8E6B0748-4DE8-4220-BDD1-FB4E1896A7DA}"/>
              </a:ext>
            </a:extLst>
          </p:cNvPr>
          <p:cNvSpPr/>
          <p:nvPr/>
        </p:nvSpPr>
        <p:spPr>
          <a:xfrm>
            <a:off x="8932428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4" name="Oval 783">
            <a:extLst>
              <a:ext uri="{FF2B5EF4-FFF2-40B4-BE49-F238E27FC236}">
                <a16:creationId xmlns:a16="http://schemas.microsoft.com/office/drawing/2014/main" id="{8747480B-A563-410E-B0DA-DDD91AB40D48}"/>
              </a:ext>
            </a:extLst>
          </p:cNvPr>
          <p:cNvSpPr/>
          <p:nvPr/>
        </p:nvSpPr>
        <p:spPr>
          <a:xfrm>
            <a:off x="9180419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5" name="Oval 784">
            <a:extLst>
              <a:ext uri="{FF2B5EF4-FFF2-40B4-BE49-F238E27FC236}">
                <a16:creationId xmlns:a16="http://schemas.microsoft.com/office/drawing/2014/main" id="{D6513BB3-91B3-4CAD-80CA-83B434DF6B9A}"/>
              </a:ext>
            </a:extLst>
          </p:cNvPr>
          <p:cNvSpPr/>
          <p:nvPr/>
        </p:nvSpPr>
        <p:spPr>
          <a:xfrm>
            <a:off x="8906501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139ABCB0-7E43-4F81-9EF3-175E704709DF}"/>
              </a:ext>
            </a:extLst>
          </p:cNvPr>
          <p:cNvSpPr/>
          <p:nvPr/>
        </p:nvSpPr>
        <p:spPr>
          <a:xfrm>
            <a:off x="9165778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7" name="Oval 786">
            <a:extLst>
              <a:ext uri="{FF2B5EF4-FFF2-40B4-BE49-F238E27FC236}">
                <a16:creationId xmlns:a16="http://schemas.microsoft.com/office/drawing/2014/main" id="{AF479BDF-6D9E-40DF-BF5D-BB9D203E6303}"/>
              </a:ext>
            </a:extLst>
          </p:cNvPr>
          <p:cNvSpPr/>
          <p:nvPr/>
        </p:nvSpPr>
        <p:spPr>
          <a:xfrm>
            <a:off x="9243705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8" name="Oval 787">
            <a:extLst>
              <a:ext uri="{FF2B5EF4-FFF2-40B4-BE49-F238E27FC236}">
                <a16:creationId xmlns:a16="http://schemas.microsoft.com/office/drawing/2014/main" id="{EBD0B2ED-5B59-43A5-A753-9351EB310299}"/>
              </a:ext>
            </a:extLst>
          </p:cNvPr>
          <p:cNvSpPr/>
          <p:nvPr/>
        </p:nvSpPr>
        <p:spPr>
          <a:xfrm>
            <a:off x="9197083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9" name="Oval 788">
            <a:extLst>
              <a:ext uri="{FF2B5EF4-FFF2-40B4-BE49-F238E27FC236}">
                <a16:creationId xmlns:a16="http://schemas.microsoft.com/office/drawing/2014/main" id="{1D702BEC-90B7-4CEF-9419-892B00342D83}"/>
              </a:ext>
            </a:extLst>
          </p:cNvPr>
          <p:cNvSpPr/>
          <p:nvPr/>
        </p:nvSpPr>
        <p:spPr>
          <a:xfrm>
            <a:off x="8908935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67334471-EAD0-4209-A5ED-09A51AB5B010}"/>
              </a:ext>
            </a:extLst>
          </p:cNvPr>
          <p:cNvSpPr/>
          <p:nvPr/>
        </p:nvSpPr>
        <p:spPr>
          <a:xfrm>
            <a:off x="8871937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1" name="Oval 790">
            <a:extLst>
              <a:ext uri="{FF2B5EF4-FFF2-40B4-BE49-F238E27FC236}">
                <a16:creationId xmlns:a16="http://schemas.microsoft.com/office/drawing/2014/main" id="{27907D55-E34C-48BF-A243-6E5E9D45C601}"/>
              </a:ext>
            </a:extLst>
          </p:cNvPr>
          <p:cNvSpPr/>
          <p:nvPr/>
        </p:nvSpPr>
        <p:spPr>
          <a:xfrm>
            <a:off x="8913638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AC874052-5DAA-4EFF-A887-794C47622FF2}"/>
              </a:ext>
            </a:extLst>
          </p:cNvPr>
          <p:cNvSpPr/>
          <p:nvPr/>
        </p:nvSpPr>
        <p:spPr>
          <a:xfrm>
            <a:off x="9547711" y="3156728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08DDD133-B31B-4680-AAE5-D2C1AF879297}"/>
              </a:ext>
            </a:extLst>
          </p:cNvPr>
          <p:cNvCxnSpPr>
            <a:cxnSpLocks/>
          </p:cNvCxnSpPr>
          <p:nvPr/>
        </p:nvCxnSpPr>
        <p:spPr>
          <a:xfrm>
            <a:off x="9206513" y="3282492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455483CE-409B-41A3-B5C1-272D37288D17}"/>
              </a:ext>
            </a:extLst>
          </p:cNvPr>
          <p:cNvCxnSpPr>
            <a:cxnSpLocks/>
          </p:cNvCxnSpPr>
          <p:nvPr/>
        </p:nvCxnSpPr>
        <p:spPr>
          <a:xfrm>
            <a:off x="9371284" y="3379097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5" name="Oval 794">
            <a:extLst>
              <a:ext uri="{FF2B5EF4-FFF2-40B4-BE49-F238E27FC236}">
                <a16:creationId xmlns:a16="http://schemas.microsoft.com/office/drawing/2014/main" id="{2B3F1060-6ECC-4FD9-B69C-2E0D7EA115D0}"/>
              </a:ext>
            </a:extLst>
          </p:cNvPr>
          <p:cNvSpPr/>
          <p:nvPr/>
        </p:nvSpPr>
        <p:spPr>
          <a:xfrm>
            <a:off x="9364936" y="33679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6" name="Oval 795">
            <a:extLst>
              <a:ext uri="{FF2B5EF4-FFF2-40B4-BE49-F238E27FC236}">
                <a16:creationId xmlns:a16="http://schemas.microsoft.com/office/drawing/2014/main" id="{6A2BD4AA-158A-4F1D-9413-86B6EFEDF118}"/>
              </a:ext>
            </a:extLst>
          </p:cNvPr>
          <p:cNvSpPr/>
          <p:nvPr/>
        </p:nvSpPr>
        <p:spPr>
          <a:xfrm>
            <a:off x="9528975" y="3452854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7" name="Oval 796">
            <a:extLst>
              <a:ext uri="{FF2B5EF4-FFF2-40B4-BE49-F238E27FC236}">
                <a16:creationId xmlns:a16="http://schemas.microsoft.com/office/drawing/2014/main" id="{E51615A9-1844-4CCD-8DDC-B9171B02D321}"/>
              </a:ext>
            </a:extLst>
          </p:cNvPr>
          <p:cNvSpPr/>
          <p:nvPr/>
        </p:nvSpPr>
        <p:spPr>
          <a:xfrm>
            <a:off x="9200430" y="327303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4AF65EE1-74E1-4B68-92F8-050BB677B024}"/>
              </a:ext>
            </a:extLst>
          </p:cNvPr>
          <p:cNvCxnSpPr>
            <a:cxnSpLocks/>
          </p:cNvCxnSpPr>
          <p:nvPr/>
        </p:nvCxnSpPr>
        <p:spPr>
          <a:xfrm flipV="1">
            <a:off x="8883901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523E07D8-6BDC-49EF-A5FA-070EF1DE6836}"/>
              </a:ext>
            </a:extLst>
          </p:cNvPr>
          <p:cNvCxnSpPr>
            <a:cxnSpLocks/>
          </p:cNvCxnSpPr>
          <p:nvPr/>
        </p:nvCxnSpPr>
        <p:spPr>
          <a:xfrm flipV="1">
            <a:off x="8854509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0" name="Oval 799">
            <a:extLst>
              <a:ext uri="{FF2B5EF4-FFF2-40B4-BE49-F238E27FC236}">
                <a16:creationId xmlns:a16="http://schemas.microsoft.com/office/drawing/2014/main" id="{AFFD6A05-8E45-4E31-AC82-4C0A9FD180B5}"/>
              </a:ext>
            </a:extLst>
          </p:cNvPr>
          <p:cNvSpPr/>
          <p:nvPr/>
        </p:nvSpPr>
        <p:spPr>
          <a:xfrm>
            <a:off x="8905091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1" name="Oval 800">
            <a:extLst>
              <a:ext uri="{FF2B5EF4-FFF2-40B4-BE49-F238E27FC236}">
                <a16:creationId xmlns:a16="http://schemas.microsoft.com/office/drawing/2014/main" id="{E88BE881-9659-4511-BBD0-B150FE542720}"/>
              </a:ext>
            </a:extLst>
          </p:cNvPr>
          <p:cNvSpPr/>
          <p:nvPr/>
        </p:nvSpPr>
        <p:spPr>
          <a:xfrm>
            <a:off x="8878323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2" name="Oval 801">
            <a:extLst>
              <a:ext uri="{FF2B5EF4-FFF2-40B4-BE49-F238E27FC236}">
                <a16:creationId xmlns:a16="http://schemas.microsoft.com/office/drawing/2014/main" id="{B3AFB304-E635-46D2-B9C9-9DD7741B78D5}"/>
              </a:ext>
            </a:extLst>
          </p:cNvPr>
          <p:cNvSpPr/>
          <p:nvPr/>
        </p:nvSpPr>
        <p:spPr>
          <a:xfrm>
            <a:off x="8845300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1670BB15-C2F6-4626-8997-4809EFEB4856}"/>
              </a:ext>
            </a:extLst>
          </p:cNvPr>
          <p:cNvCxnSpPr/>
          <p:nvPr/>
        </p:nvCxnSpPr>
        <p:spPr>
          <a:xfrm>
            <a:off x="10001434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70F75E89-0FAC-4F54-908A-3DDC7F7FAE57}"/>
              </a:ext>
            </a:extLst>
          </p:cNvPr>
          <p:cNvCxnSpPr>
            <a:cxnSpLocks/>
          </p:cNvCxnSpPr>
          <p:nvPr/>
        </p:nvCxnSpPr>
        <p:spPr>
          <a:xfrm flipV="1">
            <a:off x="9975583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03F840FF-465B-4DCA-8795-5E2049BC3AE8}"/>
              </a:ext>
            </a:extLst>
          </p:cNvPr>
          <p:cNvCxnSpPr>
            <a:cxnSpLocks/>
          </p:cNvCxnSpPr>
          <p:nvPr/>
        </p:nvCxnSpPr>
        <p:spPr>
          <a:xfrm flipV="1">
            <a:off x="9944698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209AD970-3683-43B4-844A-37536A8EEC04}"/>
              </a:ext>
            </a:extLst>
          </p:cNvPr>
          <p:cNvCxnSpPr>
            <a:cxnSpLocks/>
          </p:cNvCxnSpPr>
          <p:nvPr/>
        </p:nvCxnSpPr>
        <p:spPr>
          <a:xfrm flipV="1">
            <a:off x="9971428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67444E5B-C0C5-4D7B-A3F9-1950A90D699F}"/>
              </a:ext>
            </a:extLst>
          </p:cNvPr>
          <p:cNvCxnSpPr>
            <a:cxnSpLocks/>
          </p:cNvCxnSpPr>
          <p:nvPr/>
        </p:nvCxnSpPr>
        <p:spPr>
          <a:xfrm flipH="1" flipV="1">
            <a:off x="10195754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3AF0E97E-82E1-426A-A5E7-F5030E3591C3}"/>
              </a:ext>
            </a:extLst>
          </p:cNvPr>
          <p:cNvCxnSpPr>
            <a:cxnSpLocks/>
          </p:cNvCxnSpPr>
          <p:nvPr/>
        </p:nvCxnSpPr>
        <p:spPr>
          <a:xfrm flipV="1">
            <a:off x="10225014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D01E913F-E987-4E22-8DBA-F95CEC5755EC}"/>
              </a:ext>
            </a:extLst>
          </p:cNvPr>
          <p:cNvCxnSpPr>
            <a:cxnSpLocks/>
          </p:cNvCxnSpPr>
          <p:nvPr/>
        </p:nvCxnSpPr>
        <p:spPr>
          <a:xfrm flipV="1">
            <a:off x="10101791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02CE266B-37ED-4AE0-9CF9-316F714838CB}"/>
              </a:ext>
            </a:extLst>
          </p:cNvPr>
          <p:cNvCxnSpPr>
            <a:cxnSpLocks/>
          </p:cNvCxnSpPr>
          <p:nvPr/>
        </p:nvCxnSpPr>
        <p:spPr>
          <a:xfrm flipV="1">
            <a:off x="9964753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6472B3B-B7DA-4789-80EF-A4517BD35568}"/>
              </a:ext>
            </a:extLst>
          </p:cNvPr>
          <p:cNvCxnSpPr>
            <a:cxnSpLocks/>
          </p:cNvCxnSpPr>
          <p:nvPr/>
        </p:nvCxnSpPr>
        <p:spPr>
          <a:xfrm flipH="1" flipV="1">
            <a:off x="10224982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7CFD941C-F3D8-426D-B18F-F1A7BB35A16A}"/>
              </a:ext>
            </a:extLst>
          </p:cNvPr>
          <p:cNvCxnSpPr>
            <a:cxnSpLocks/>
          </p:cNvCxnSpPr>
          <p:nvPr/>
        </p:nvCxnSpPr>
        <p:spPr>
          <a:xfrm flipH="1" flipV="1">
            <a:off x="10231688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20DDED4B-7CE1-41BB-B881-61175DB7983C}"/>
              </a:ext>
            </a:extLst>
          </p:cNvPr>
          <p:cNvCxnSpPr>
            <a:cxnSpLocks/>
          </p:cNvCxnSpPr>
          <p:nvPr/>
        </p:nvCxnSpPr>
        <p:spPr>
          <a:xfrm flipV="1">
            <a:off x="9963465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34DEE7F6-1351-44A0-A4B8-AA67DE1DA74A}"/>
              </a:ext>
            </a:extLst>
          </p:cNvPr>
          <p:cNvCxnSpPr>
            <a:cxnSpLocks/>
          </p:cNvCxnSpPr>
          <p:nvPr/>
        </p:nvCxnSpPr>
        <p:spPr>
          <a:xfrm>
            <a:off x="10125418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F17512B0-FB15-4F24-9D19-5F96E5B43B99}"/>
              </a:ext>
            </a:extLst>
          </p:cNvPr>
          <p:cNvCxnSpPr>
            <a:cxnSpLocks/>
          </p:cNvCxnSpPr>
          <p:nvPr/>
        </p:nvCxnSpPr>
        <p:spPr>
          <a:xfrm flipV="1">
            <a:off x="10112392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C9A3CF98-4CEA-4FB1-BF66-0497B925EF6F}"/>
              </a:ext>
            </a:extLst>
          </p:cNvPr>
          <p:cNvCxnSpPr>
            <a:cxnSpLocks/>
          </p:cNvCxnSpPr>
          <p:nvPr/>
        </p:nvCxnSpPr>
        <p:spPr>
          <a:xfrm flipV="1">
            <a:off x="10024073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7" name="Oval 816">
            <a:extLst>
              <a:ext uri="{FF2B5EF4-FFF2-40B4-BE49-F238E27FC236}">
                <a16:creationId xmlns:a16="http://schemas.microsoft.com/office/drawing/2014/main" id="{686ED439-4551-4859-A596-1D8956C05D8A}"/>
              </a:ext>
            </a:extLst>
          </p:cNvPr>
          <p:cNvSpPr/>
          <p:nvPr/>
        </p:nvSpPr>
        <p:spPr>
          <a:xfrm>
            <a:off x="10141155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29FD0EFF-0F94-4D2F-9458-E04ADB88E346}"/>
              </a:ext>
            </a:extLst>
          </p:cNvPr>
          <p:cNvSpPr/>
          <p:nvPr/>
        </p:nvSpPr>
        <p:spPr>
          <a:xfrm>
            <a:off x="10005756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3E657C3B-F4E2-4458-9A78-D2DD0802F296}"/>
              </a:ext>
            </a:extLst>
          </p:cNvPr>
          <p:cNvSpPr/>
          <p:nvPr/>
        </p:nvSpPr>
        <p:spPr>
          <a:xfrm>
            <a:off x="9947992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86D77102-520C-4781-AC57-48995ABE2F63}"/>
              </a:ext>
            </a:extLst>
          </p:cNvPr>
          <p:cNvSpPr/>
          <p:nvPr/>
        </p:nvSpPr>
        <p:spPr>
          <a:xfrm>
            <a:off x="10098105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B2F2D612-4F33-4EBC-9BBE-8541980425AE}"/>
              </a:ext>
            </a:extLst>
          </p:cNvPr>
          <p:cNvSpPr/>
          <p:nvPr/>
        </p:nvSpPr>
        <p:spPr>
          <a:xfrm>
            <a:off x="10110409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FF68E3F7-F44C-4EA9-BEFB-2DDF36A5E4D0}"/>
              </a:ext>
            </a:extLst>
          </p:cNvPr>
          <p:cNvSpPr/>
          <p:nvPr/>
        </p:nvSpPr>
        <p:spPr>
          <a:xfrm>
            <a:off x="10190665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D7AF8195-7E06-4FAB-A829-24E0090D8265}"/>
              </a:ext>
            </a:extLst>
          </p:cNvPr>
          <p:cNvSpPr/>
          <p:nvPr/>
        </p:nvSpPr>
        <p:spPr>
          <a:xfrm>
            <a:off x="9982433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9B790786-C8BD-447F-AD26-C0ED79AB9CD1}"/>
              </a:ext>
            </a:extLst>
          </p:cNvPr>
          <p:cNvSpPr/>
          <p:nvPr/>
        </p:nvSpPr>
        <p:spPr>
          <a:xfrm>
            <a:off x="10230424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87EB03AF-4896-4523-9E02-E139C52C3FC5}"/>
              </a:ext>
            </a:extLst>
          </p:cNvPr>
          <p:cNvSpPr/>
          <p:nvPr/>
        </p:nvSpPr>
        <p:spPr>
          <a:xfrm>
            <a:off x="9956506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8645002C-6584-4D4A-B671-F8614CDE582E}"/>
              </a:ext>
            </a:extLst>
          </p:cNvPr>
          <p:cNvSpPr/>
          <p:nvPr/>
        </p:nvSpPr>
        <p:spPr>
          <a:xfrm>
            <a:off x="10215783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DA114B9C-359F-4457-AA3B-61CC20FD29F4}"/>
              </a:ext>
            </a:extLst>
          </p:cNvPr>
          <p:cNvSpPr/>
          <p:nvPr/>
        </p:nvSpPr>
        <p:spPr>
          <a:xfrm>
            <a:off x="10293710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C2C0BADF-D6A4-4568-A6A8-075B1E8AFADA}"/>
              </a:ext>
            </a:extLst>
          </p:cNvPr>
          <p:cNvSpPr/>
          <p:nvPr/>
        </p:nvSpPr>
        <p:spPr>
          <a:xfrm>
            <a:off x="10247088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5CDD99F2-72B6-4547-A20A-113B4C5E59C7}"/>
              </a:ext>
            </a:extLst>
          </p:cNvPr>
          <p:cNvSpPr/>
          <p:nvPr/>
        </p:nvSpPr>
        <p:spPr>
          <a:xfrm>
            <a:off x="9958940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1A7EABAC-8505-47B8-8D39-8080A5159324}"/>
              </a:ext>
            </a:extLst>
          </p:cNvPr>
          <p:cNvSpPr/>
          <p:nvPr/>
        </p:nvSpPr>
        <p:spPr>
          <a:xfrm>
            <a:off x="9921942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D4901BA4-A935-4AAB-A170-D340F9CCCE54}"/>
              </a:ext>
            </a:extLst>
          </p:cNvPr>
          <p:cNvSpPr/>
          <p:nvPr/>
        </p:nvSpPr>
        <p:spPr>
          <a:xfrm>
            <a:off x="9963643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2" name="Freeform: Shape 831">
            <a:extLst>
              <a:ext uri="{FF2B5EF4-FFF2-40B4-BE49-F238E27FC236}">
                <a16:creationId xmlns:a16="http://schemas.microsoft.com/office/drawing/2014/main" id="{EFD327A4-DD6A-4E69-ACD6-DA86412CCB3C}"/>
              </a:ext>
            </a:extLst>
          </p:cNvPr>
          <p:cNvSpPr/>
          <p:nvPr/>
        </p:nvSpPr>
        <p:spPr>
          <a:xfrm flipV="1">
            <a:off x="10588186" y="3085411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05232CB9-E36F-4C3F-A9AD-C711F9A95D55}"/>
              </a:ext>
            </a:extLst>
          </p:cNvPr>
          <p:cNvCxnSpPr>
            <a:cxnSpLocks/>
          </p:cNvCxnSpPr>
          <p:nvPr/>
        </p:nvCxnSpPr>
        <p:spPr>
          <a:xfrm flipV="1">
            <a:off x="10246988" y="3181269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47C58204-D0A0-4E41-8A8F-E2F4CDA35740}"/>
              </a:ext>
            </a:extLst>
          </p:cNvPr>
          <p:cNvCxnSpPr>
            <a:cxnSpLocks/>
          </p:cNvCxnSpPr>
          <p:nvPr/>
        </p:nvCxnSpPr>
        <p:spPr>
          <a:xfrm flipV="1">
            <a:off x="10411759" y="3100221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5" name="Oval 834">
            <a:extLst>
              <a:ext uri="{FF2B5EF4-FFF2-40B4-BE49-F238E27FC236}">
                <a16:creationId xmlns:a16="http://schemas.microsoft.com/office/drawing/2014/main" id="{E3DFAAA1-B103-46B7-9BB6-8CEDAAAECD38}"/>
              </a:ext>
            </a:extLst>
          </p:cNvPr>
          <p:cNvSpPr/>
          <p:nvPr/>
        </p:nvSpPr>
        <p:spPr>
          <a:xfrm flipV="1">
            <a:off x="10405411" y="316949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6" name="Oval 835">
            <a:extLst>
              <a:ext uri="{FF2B5EF4-FFF2-40B4-BE49-F238E27FC236}">
                <a16:creationId xmlns:a16="http://schemas.microsoft.com/office/drawing/2014/main" id="{385EA179-8D19-454C-9E3E-8A067F031ED6}"/>
              </a:ext>
            </a:extLst>
          </p:cNvPr>
          <p:cNvSpPr/>
          <p:nvPr/>
        </p:nvSpPr>
        <p:spPr>
          <a:xfrm flipV="1">
            <a:off x="10569450" y="308455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7" name="Oval 836">
            <a:extLst>
              <a:ext uri="{FF2B5EF4-FFF2-40B4-BE49-F238E27FC236}">
                <a16:creationId xmlns:a16="http://schemas.microsoft.com/office/drawing/2014/main" id="{84307CBA-A529-4720-BCEC-6E663AAEAFB4}"/>
              </a:ext>
            </a:extLst>
          </p:cNvPr>
          <p:cNvSpPr/>
          <p:nvPr/>
        </p:nvSpPr>
        <p:spPr>
          <a:xfrm flipV="1">
            <a:off x="10240905" y="3264370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41DBCA-E42C-4ED2-8597-ABA612C493BA}"/>
              </a:ext>
            </a:extLst>
          </p:cNvPr>
          <p:cNvCxnSpPr>
            <a:cxnSpLocks/>
          </p:cNvCxnSpPr>
          <p:nvPr/>
        </p:nvCxnSpPr>
        <p:spPr>
          <a:xfrm flipV="1">
            <a:off x="9933906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2B9BFF79-267D-4521-9274-ACD54258F53A}"/>
              </a:ext>
            </a:extLst>
          </p:cNvPr>
          <p:cNvCxnSpPr>
            <a:cxnSpLocks/>
          </p:cNvCxnSpPr>
          <p:nvPr/>
        </p:nvCxnSpPr>
        <p:spPr>
          <a:xfrm flipV="1">
            <a:off x="9904514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0" name="Oval 839">
            <a:extLst>
              <a:ext uri="{FF2B5EF4-FFF2-40B4-BE49-F238E27FC236}">
                <a16:creationId xmlns:a16="http://schemas.microsoft.com/office/drawing/2014/main" id="{10722682-626C-4A71-AA7D-B60125404A9B}"/>
              </a:ext>
            </a:extLst>
          </p:cNvPr>
          <p:cNvSpPr/>
          <p:nvPr/>
        </p:nvSpPr>
        <p:spPr>
          <a:xfrm>
            <a:off x="9955096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1" name="Oval 840">
            <a:extLst>
              <a:ext uri="{FF2B5EF4-FFF2-40B4-BE49-F238E27FC236}">
                <a16:creationId xmlns:a16="http://schemas.microsoft.com/office/drawing/2014/main" id="{0DA3F8A9-1836-476B-B940-32A07CF80FB2}"/>
              </a:ext>
            </a:extLst>
          </p:cNvPr>
          <p:cNvSpPr/>
          <p:nvPr/>
        </p:nvSpPr>
        <p:spPr>
          <a:xfrm>
            <a:off x="9928328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E5F47F1-49D3-4A8E-9AA2-2EEE3DB9B4C9}"/>
              </a:ext>
            </a:extLst>
          </p:cNvPr>
          <p:cNvSpPr/>
          <p:nvPr/>
        </p:nvSpPr>
        <p:spPr>
          <a:xfrm>
            <a:off x="9895305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58508385-4D7F-44AD-BCB3-F4B8708B8C5B}"/>
              </a:ext>
            </a:extLst>
          </p:cNvPr>
          <p:cNvCxnSpPr>
            <a:cxnSpLocks/>
          </p:cNvCxnSpPr>
          <p:nvPr/>
        </p:nvCxnSpPr>
        <p:spPr>
          <a:xfrm>
            <a:off x="250422" y="462738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6B1F3257-B1A1-4110-84BD-B80F7DAB37AD}"/>
              </a:ext>
            </a:extLst>
          </p:cNvPr>
          <p:cNvCxnSpPr/>
          <p:nvPr/>
        </p:nvCxnSpPr>
        <p:spPr>
          <a:xfrm>
            <a:off x="1687536" y="549993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7EF984DF-5901-47BF-B057-CE8AF50D8146}"/>
              </a:ext>
            </a:extLst>
          </p:cNvPr>
          <p:cNvCxnSpPr>
            <a:cxnSpLocks/>
          </p:cNvCxnSpPr>
          <p:nvPr/>
        </p:nvCxnSpPr>
        <p:spPr>
          <a:xfrm flipV="1">
            <a:off x="1661685" y="550935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97A9E7C6-50E4-40DE-871A-B6BAFF166E6B}"/>
              </a:ext>
            </a:extLst>
          </p:cNvPr>
          <p:cNvCxnSpPr>
            <a:cxnSpLocks/>
          </p:cNvCxnSpPr>
          <p:nvPr/>
        </p:nvCxnSpPr>
        <p:spPr>
          <a:xfrm flipV="1">
            <a:off x="1630800" y="590751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22D66797-D164-4667-80D2-6A7945164749}"/>
              </a:ext>
            </a:extLst>
          </p:cNvPr>
          <p:cNvCxnSpPr>
            <a:cxnSpLocks/>
          </p:cNvCxnSpPr>
          <p:nvPr/>
        </p:nvCxnSpPr>
        <p:spPr>
          <a:xfrm flipV="1">
            <a:off x="1657530" y="570707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1E3F8432-4744-4654-BB9B-13D12C9FA2F0}"/>
              </a:ext>
            </a:extLst>
          </p:cNvPr>
          <p:cNvCxnSpPr>
            <a:cxnSpLocks/>
          </p:cNvCxnSpPr>
          <p:nvPr/>
        </p:nvCxnSpPr>
        <p:spPr>
          <a:xfrm flipH="1" flipV="1">
            <a:off x="1881856" y="550815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03098FD3-0019-4A26-B424-DB186483E05A}"/>
              </a:ext>
            </a:extLst>
          </p:cNvPr>
          <p:cNvCxnSpPr>
            <a:cxnSpLocks/>
          </p:cNvCxnSpPr>
          <p:nvPr/>
        </p:nvCxnSpPr>
        <p:spPr>
          <a:xfrm flipV="1">
            <a:off x="1911116" y="569835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0D5A49B0-094D-4ADA-A6FA-4D5861C2B5CA}"/>
              </a:ext>
            </a:extLst>
          </p:cNvPr>
          <p:cNvCxnSpPr>
            <a:cxnSpLocks/>
          </p:cNvCxnSpPr>
          <p:nvPr/>
        </p:nvCxnSpPr>
        <p:spPr>
          <a:xfrm flipV="1">
            <a:off x="1787893" y="512819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CE15F148-A8DF-4A26-B71E-6A34838C8672}"/>
              </a:ext>
            </a:extLst>
          </p:cNvPr>
          <p:cNvCxnSpPr>
            <a:cxnSpLocks/>
          </p:cNvCxnSpPr>
          <p:nvPr/>
        </p:nvCxnSpPr>
        <p:spPr>
          <a:xfrm flipV="1">
            <a:off x="1650855" y="590751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AF1D8319-52C7-4AB0-A21F-AE72FB8172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84" y="589343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8755176D-6139-45AB-A94E-7303D0B290E1}"/>
              </a:ext>
            </a:extLst>
          </p:cNvPr>
          <p:cNvCxnSpPr>
            <a:cxnSpLocks/>
          </p:cNvCxnSpPr>
          <p:nvPr/>
        </p:nvCxnSpPr>
        <p:spPr>
          <a:xfrm flipH="1" flipV="1">
            <a:off x="1917790" y="589343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12625C2B-F226-483E-85F1-30A0A1C3251F}"/>
              </a:ext>
            </a:extLst>
          </p:cNvPr>
          <p:cNvCxnSpPr>
            <a:cxnSpLocks/>
          </p:cNvCxnSpPr>
          <p:nvPr/>
        </p:nvCxnSpPr>
        <p:spPr>
          <a:xfrm flipV="1">
            <a:off x="1649567" y="513109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D5975017-DB98-44F1-BE19-11408076BCE1}"/>
              </a:ext>
            </a:extLst>
          </p:cNvPr>
          <p:cNvCxnSpPr>
            <a:cxnSpLocks/>
          </p:cNvCxnSpPr>
          <p:nvPr/>
        </p:nvCxnSpPr>
        <p:spPr>
          <a:xfrm>
            <a:off x="1937924" y="5131100"/>
            <a:ext cx="144925" cy="1215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905BEB7E-FDA1-410F-91D4-F3C68AC827B6}"/>
              </a:ext>
            </a:extLst>
          </p:cNvPr>
          <p:cNvCxnSpPr>
            <a:cxnSpLocks/>
          </p:cNvCxnSpPr>
          <p:nvPr/>
        </p:nvCxnSpPr>
        <p:spPr>
          <a:xfrm flipH="1">
            <a:off x="1940043" y="5158473"/>
            <a:ext cx="138405" cy="21162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0A4CA424-EC5C-416F-8723-631C00E30936}"/>
              </a:ext>
            </a:extLst>
          </p:cNvPr>
          <p:cNvCxnSpPr>
            <a:cxnSpLocks/>
          </p:cNvCxnSpPr>
          <p:nvPr/>
        </p:nvCxnSpPr>
        <p:spPr>
          <a:xfrm>
            <a:off x="1811520" y="513110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E0873679-09A7-4E8F-B093-762CBCBAAF38}"/>
              </a:ext>
            </a:extLst>
          </p:cNvPr>
          <p:cNvCxnSpPr>
            <a:cxnSpLocks/>
          </p:cNvCxnSpPr>
          <p:nvPr/>
        </p:nvCxnSpPr>
        <p:spPr>
          <a:xfrm flipV="1">
            <a:off x="1514400" y="5161372"/>
            <a:ext cx="119792" cy="1085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DEAB30D1-6073-44EB-8998-432A2CC7A74A}"/>
              </a:ext>
            </a:extLst>
          </p:cNvPr>
          <p:cNvCxnSpPr>
            <a:cxnSpLocks/>
          </p:cNvCxnSpPr>
          <p:nvPr/>
        </p:nvCxnSpPr>
        <p:spPr>
          <a:xfrm flipH="1" flipV="1">
            <a:off x="1524260" y="5180040"/>
            <a:ext cx="116427" cy="1277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5DD85E49-992C-4170-8D61-D64D262BD94C}"/>
              </a:ext>
            </a:extLst>
          </p:cNvPr>
          <p:cNvCxnSpPr>
            <a:cxnSpLocks/>
          </p:cNvCxnSpPr>
          <p:nvPr/>
        </p:nvCxnSpPr>
        <p:spPr>
          <a:xfrm flipV="1">
            <a:off x="1798494" y="502544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F1BBB3B-D893-42BF-85F2-42E1E7EF9E3A}"/>
              </a:ext>
            </a:extLst>
          </p:cNvPr>
          <p:cNvCxnSpPr>
            <a:cxnSpLocks/>
          </p:cNvCxnSpPr>
          <p:nvPr/>
        </p:nvCxnSpPr>
        <p:spPr>
          <a:xfrm flipV="1">
            <a:off x="1710175" y="501635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5" name="Oval 1154">
            <a:extLst>
              <a:ext uri="{FF2B5EF4-FFF2-40B4-BE49-F238E27FC236}">
                <a16:creationId xmlns:a16="http://schemas.microsoft.com/office/drawing/2014/main" id="{77BC2ED3-2943-47C4-82C2-31A1A8EF178C}"/>
              </a:ext>
            </a:extLst>
          </p:cNvPr>
          <p:cNvSpPr/>
          <p:nvPr/>
        </p:nvSpPr>
        <p:spPr>
          <a:xfrm>
            <a:off x="2082849" y="515208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6" name="Oval 1155">
            <a:extLst>
              <a:ext uri="{FF2B5EF4-FFF2-40B4-BE49-F238E27FC236}">
                <a16:creationId xmlns:a16="http://schemas.microsoft.com/office/drawing/2014/main" id="{9E39DAF7-0721-49AF-9E19-8AF9EEF5CEE1}"/>
              </a:ext>
            </a:extLst>
          </p:cNvPr>
          <p:cNvSpPr/>
          <p:nvPr/>
        </p:nvSpPr>
        <p:spPr>
          <a:xfrm>
            <a:off x="1921288" y="5173041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7" name="Oval 1156">
            <a:extLst>
              <a:ext uri="{FF2B5EF4-FFF2-40B4-BE49-F238E27FC236}">
                <a16:creationId xmlns:a16="http://schemas.microsoft.com/office/drawing/2014/main" id="{FDA50B0B-0B4E-4E43-95E6-A13C61312749}"/>
              </a:ext>
            </a:extLst>
          </p:cNvPr>
          <p:cNvSpPr/>
          <p:nvPr/>
        </p:nvSpPr>
        <p:spPr>
          <a:xfrm>
            <a:off x="1931841" y="512164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8" name="Oval 1157">
            <a:extLst>
              <a:ext uri="{FF2B5EF4-FFF2-40B4-BE49-F238E27FC236}">
                <a16:creationId xmlns:a16="http://schemas.microsoft.com/office/drawing/2014/main" id="{E2ED838E-F035-4917-95EE-FB640A9105B9}"/>
              </a:ext>
            </a:extLst>
          </p:cNvPr>
          <p:cNvSpPr/>
          <p:nvPr/>
        </p:nvSpPr>
        <p:spPr>
          <a:xfrm>
            <a:off x="1827257" y="500976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9" name="Oval 1158">
            <a:extLst>
              <a:ext uri="{FF2B5EF4-FFF2-40B4-BE49-F238E27FC236}">
                <a16:creationId xmlns:a16="http://schemas.microsoft.com/office/drawing/2014/main" id="{6FE605A7-6663-40AC-B424-02D3FC6A61A6}"/>
              </a:ext>
            </a:extLst>
          </p:cNvPr>
          <p:cNvSpPr/>
          <p:nvPr/>
        </p:nvSpPr>
        <p:spPr>
          <a:xfrm>
            <a:off x="1691858" y="502848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0" name="Oval 1159">
            <a:extLst>
              <a:ext uri="{FF2B5EF4-FFF2-40B4-BE49-F238E27FC236}">
                <a16:creationId xmlns:a16="http://schemas.microsoft.com/office/drawing/2014/main" id="{F3298E6E-81E2-4CB7-A7EB-4ECD32A364B3}"/>
              </a:ext>
            </a:extLst>
          </p:cNvPr>
          <p:cNvSpPr/>
          <p:nvPr/>
        </p:nvSpPr>
        <p:spPr>
          <a:xfrm>
            <a:off x="1634094" y="514787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1" name="Oval 1160">
            <a:extLst>
              <a:ext uri="{FF2B5EF4-FFF2-40B4-BE49-F238E27FC236}">
                <a16:creationId xmlns:a16="http://schemas.microsoft.com/office/drawing/2014/main" id="{68C2156A-3237-4E81-9A73-760B07CEB6C9}"/>
              </a:ext>
            </a:extLst>
          </p:cNvPr>
          <p:cNvSpPr/>
          <p:nvPr/>
        </p:nvSpPr>
        <p:spPr>
          <a:xfrm>
            <a:off x="1512126" y="5177658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2" name="Oval 1161">
            <a:extLst>
              <a:ext uri="{FF2B5EF4-FFF2-40B4-BE49-F238E27FC236}">
                <a16:creationId xmlns:a16="http://schemas.microsoft.com/office/drawing/2014/main" id="{0C169791-09B8-4629-A06C-B9B5899681F2}"/>
              </a:ext>
            </a:extLst>
          </p:cNvPr>
          <p:cNvSpPr/>
          <p:nvPr/>
        </p:nvSpPr>
        <p:spPr>
          <a:xfrm>
            <a:off x="1645257" y="5187465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3" name="Oval 1162">
            <a:extLst>
              <a:ext uri="{FF2B5EF4-FFF2-40B4-BE49-F238E27FC236}">
                <a16:creationId xmlns:a16="http://schemas.microsoft.com/office/drawing/2014/main" id="{76107581-154C-4F98-AF7C-002755C5F78F}"/>
              </a:ext>
            </a:extLst>
          </p:cNvPr>
          <p:cNvSpPr/>
          <p:nvPr/>
        </p:nvSpPr>
        <p:spPr>
          <a:xfrm>
            <a:off x="1784207" y="511795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4" name="Oval 1163">
            <a:extLst>
              <a:ext uri="{FF2B5EF4-FFF2-40B4-BE49-F238E27FC236}">
                <a16:creationId xmlns:a16="http://schemas.microsoft.com/office/drawing/2014/main" id="{75A11F43-57DF-444C-B147-4A395F159A1D}"/>
              </a:ext>
            </a:extLst>
          </p:cNvPr>
          <p:cNvSpPr/>
          <p:nvPr/>
        </p:nvSpPr>
        <p:spPr>
          <a:xfrm>
            <a:off x="1796511" y="547509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5" name="Oval 1164">
            <a:extLst>
              <a:ext uri="{FF2B5EF4-FFF2-40B4-BE49-F238E27FC236}">
                <a16:creationId xmlns:a16="http://schemas.microsoft.com/office/drawing/2014/main" id="{2E471CBE-80C2-49B1-A891-D27B2645595D}"/>
              </a:ext>
            </a:extLst>
          </p:cNvPr>
          <p:cNvSpPr/>
          <p:nvPr/>
        </p:nvSpPr>
        <p:spPr>
          <a:xfrm>
            <a:off x="1876767" y="548929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6" name="Oval 1165">
            <a:extLst>
              <a:ext uri="{FF2B5EF4-FFF2-40B4-BE49-F238E27FC236}">
                <a16:creationId xmlns:a16="http://schemas.microsoft.com/office/drawing/2014/main" id="{744E384A-01C7-4C19-BC3B-8161D4C2046C}"/>
              </a:ext>
            </a:extLst>
          </p:cNvPr>
          <p:cNvSpPr/>
          <p:nvPr/>
        </p:nvSpPr>
        <p:spPr>
          <a:xfrm>
            <a:off x="1668535" y="549277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7" name="Oval 1166">
            <a:extLst>
              <a:ext uri="{FF2B5EF4-FFF2-40B4-BE49-F238E27FC236}">
                <a16:creationId xmlns:a16="http://schemas.microsoft.com/office/drawing/2014/main" id="{3CDE2C21-D524-4771-8DB4-8659E636A1DB}"/>
              </a:ext>
            </a:extLst>
          </p:cNvPr>
          <p:cNvSpPr/>
          <p:nvPr/>
        </p:nvSpPr>
        <p:spPr>
          <a:xfrm>
            <a:off x="1916526" y="568460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8" name="Oval 1167">
            <a:extLst>
              <a:ext uri="{FF2B5EF4-FFF2-40B4-BE49-F238E27FC236}">
                <a16:creationId xmlns:a16="http://schemas.microsoft.com/office/drawing/2014/main" id="{6EF430EE-6E30-4E3D-9B99-C7F849DB787F}"/>
              </a:ext>
            </a:extLst>
          </p:cNvPr>
          <p:cNvSpPr/>
          <p:nvPr/>
        </p:nvSpPr>
        <p:spPr>
          <a:xfrm>
            <a:off x="1642608" y="569332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9" name="Oval 1168">
            <a:extLst>
              <a:ext uri="{FF2B5EF4-FFF2-40B4-BE49-F238E27FC236}">
                <a16:creationId xmlns:a16="http://schemas.microsoft.com/office/drawing/2014/main" id="{E6EA5780-4681-4F19-B156-FF71222BFC48}"/>
              </a:ext>
            </a:extLst>
          </p:cNvPr>
          <p:cNvSpPr/>
          <p:nvPr/>
        </p:nvSpPr>
        <p:spPr>
          <a:xfrm>
            <a:off x="1901885" y="588149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96A79028-BEEB-45D0-8320-342545A9D579}"/>
              </a:ext>
            </a:extLst>
          </p:cNvPr>
          <p:cNvSpPr/>
          <p:nvPr/>
        </p:nvSpPr>
        <p:spPr>
          <a:xfrm>
            <a:off x="1979812" y="593625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005143A0-63A7-48EB-BCEF-2D31DFD6A7DC}"/>
              </a:ext>
            </a:extLst>
          </p:cNvPr>
          <p:cNvSpPr/>
          <p:nvPr/>
        </p:nvSpPr>
        <p:spPr>
          <a:xfrm>
            <a:off x="1933190" y="597193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29B3416F-5584-4B74-BCE4-201216E21EA0}"/>
              </a:ext>
            </a:extLst>
          </p:cNvPr>
          <p:cNvSpPr/>
          <p:nvPr/>
        </p:nvSpPr>
        <p:spPr>
          <a:xfrm>
            <a:off x="1645042" y="589634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3" name="Oval 1172">
            <a:extLst>
              <a:ext uri="{FF2B5EF4-FFF2-40B4-BE49-F238E27FC236}">
                <a16:creationId xmlns:a16="http://schemas.microsoft.com/office/drawing/2014/main" id="{FC73A460-2F2D-4EB5-AD50-5FE8984B0DF4}"/>
              </a:ext>
            </a:extLst>
          </p:cNvPr>
          <p:cNvSpPr/>
          <p:nvPr/>
        </p:nvSpPr>
        <p:spPr>
          <a:xfrm>
            <a:off x="1608044" y="596340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4" name="Oval 1173">
            <a:extLst>
              <a:ext uri="{FF2B5EF4-FFF2-40B4-BE49-F238E27FC236}">
                <a16:creationId xmlns:a16="http://schemas.microsoft.com/office/drawing/2014/main" id="{E6F0E33F-7EB8-4795-B4B8-1BAA78C63865}"/>
              </a:ext>
            </a:extLst>
          </p:cNvPr>
          <p:cNvSpPr/>
          <p:nvPr/>
        </p:nvSpPr>
        <p:spPr>
          <a:xfrm>
            <a:off x="1649745" y="597076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175" name="Straight Connector 1174">
            <a:extLst>
              <a:ext uri="{FF2B5EF4-FFF2-40B4-BE49-F238E27FC236}">
                <a16:creationId xmlns:a16="http://schemas.microsoft.com/office/drawing/2014/main" id="{CBAFFE89-83E5-4BFF-AAAB-A8F43BB043CC}"/>
              </a:ext>
            </a:extLst>
          </p:cNvPr>
          <p:cNvCxnSpPr>
            <a:cxnSpLocks/>
          </p:cNvCxnSpPr>
          <p:nvPr/>
        </p:nvCxnSpPr>
        <p:spPr>
          <a:xfrm>
            <a:off x="250422" y="611328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6" name="Straight Connector 1175">
            <a:extLst>
              <a:ext uri="{FF2B5EF4-FFF2-40B4-BE49-F238E27FC236}">
                <a16:creationId xmlns:a16="http://schemas.microsoft.com/office/drawing/2014/main" id="{2D5248BC-D916-4B2E-9CC4-DA5DE6BE27B7}"/>
              </a:ext>
            </a:extLst>
          </p:cNvPr>
          <p:cNvCxnSpPr/>
          <p:nvPr/>
        </p:nvCxnSpPr>
        <p:spPr>
          <a:xfrm>
            <a:off x="3542830" y="549993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7" name="Straight Connector 1176">
            <a:extLst>
              <a:ext uri="{FF2B5EF4-FFF2-40B4-BE49-F238E27FC236}">
                <a16:creationId xmlns:a16="http://schemas.microsoft.com/office/drawing/2014/main" id="{0EF0FE9B-87AD-462E-A83D-0941036F35B2}"/>
              </a:ext>
            </a:extLst>
          </p:cNvPr>
          <p:cNvCxnSpPr>
            <a:cxnSpLocks/>
          </p:cNvCxnSpPr>
          <p:nvPr/>
        </p:nvCxnSpPr>
        <p:spPr>
          <a:xfrm flipV="1">
            <a:off x="3516979" y="550935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Connector 1177">
            <a:extLst>
              <a:ext uri="{FF2B5EF4-FFF2-40B4-BE49-F238E27FC236}">
                <a16:creationId xmlns:a16="http://schemas.microsoft.com/office/drawing/2014/main" id="{7F474229-E00C-4F23-89A0-D9977670E900}"/>
              </a:ext>
            </a:extLst>
          </p:cNvPr>
          <p:cNvCxnSpPr>
            <a:cxnSpLocks/>
          </p:cNvCxnSpPr>
          <p:nvPr/>
        </p:nvCxnSpPr>
        <p:spPr>
          <a:xfrm flipV="1">
            <a:off x="3486094" y="590751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E6A236E3-BE3D-4D5C-87FA-84ADF617321F}"/>
              </a:ext>
            </a:extLst>
          </p:cNvPr>
          <p:cNvCxnSpPr>
            <a:cxnSpLocks/>
          </p:cNvCxnSpPr>
          <p:nvPr/>
        </p:nvCxnSpPr>
        <p:spPr>
          <a:xfrm flipV="1">
            <a:off x="3512824" y="570707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Connector 1179">
            <a:extLst>
              <a:ext uri="{FF2B5EF4-FFF2-40B4-BE49-F238E27FC236}">
                <a16:creationId xmlns:a16="http://schemas.microsoft.com/office/drawing/2014/main" id="{2C6FD82C-43B5-4B14-8519-9EF450F8E9CA}"/>
              </a:ext>
            </a:extLst>
          </p:cNvPr>
          <p:cNvCxnSpPr>
            <a:cxnSpLocks/>
          </p:cNvCxnSpPr>
          <p:nvPr/>
        </p:nvCxnSpPr>
        <p:spPr>
          <a:xfrm flipH="1" flipV="1">
            <a:off x="3737150" y="550815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Connector 1180">
            <a:extLst>
              <a:ext uri="{FF2B5EF4-FFF2-40B4-BE49-F238E27FC236}">
                <a16:creationId xmlns:a16="http://schemas.microsoft.com/office/drawing/2014/main" id="{A2F9DF15-BF81-4136-8796-DB87E2942DE4}"/>
              </a:ext>
            </a:extLst>
          </p:cNvPr>
          <p:cNvCxnSpPr>
            <a:cxnSpLocks/>
          </p:cNvCxnSpPr>
          <p:nvPr/>
        </p:nvCxnSpPr>
        <p:spPr>
          <a:xfrm flipV="1">
            <a:off x="3766410" y="569835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Connector 1181">
            <a:extLst>
              <a:ext uri="{FF2B5EF4-FFF2-40B4-BE49-F238E27FC236}">
                <a16:creationId xmlns:a16="http://schemas.microsoft.com/office/drawing/2014/main" id="{8F63B240-2DA0-4DBC-ADE8-7FA81F2377D4}"/>
              </a:ext>
            </a:extLst>
          </p:cNvPr>
          <p:cNvCxnSpPr>
            <a:cxnSpLocks/>
          </p:cNvCxnSpPr>
          <p:nvPr/>
        </p:nvCxnSpPr>
        <p:spPr>
          <a:xfrm flipV="1">
            <a:off x="3643187" y="512819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DB53DFAD-6918-4CF9-841F-4933A0F29D9C}"/>
              </a:ext>
            </a:extLst>
          </p:cNvPr>
          <p:cNvCxnSpPr>
            <a:cxnSpLocks/>
          </p:cNvCxnSpPr>
          <p:nvPr/>
        </p:nvCxnSpPr>
        <p:spPr>
          <a:xfrm flipV="1">
            <a:off x="3506149" y="590751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29F56B66-B146-4DA4-BFE8-81C4D4B1C979}"/>
              </a:ext>
            </a:extLst>
          </p:cNvPr>
          <p:cNvCxnSpPr>
            <a:cxnSpLocks/>
          </p:cNvCxnSpPr>
          <p:nvPr/>
        </p:nvCxnSpPr>
        <p:spPr>
          <a:xfrm flipH="1" flipV="1">
            <a:off x="3766378" y="589343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AFCE7377-D93D-4692-8E03-68A7F3A89C25}"/>
              </a:ext>
            </a:extLst>
          </p:cNvPr>
          <p:cNvCxnSpPr>
            <a:cxnSpLocks/>
          </p:cNvCxnSpPr>
          <p:nvPr/>
        </p:nvCxnSpPr>
        <p:spPr>
          <a:xfrm flipH="1" flipV="1">
            <a:off x="3773084" y="589343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83B8ADB7-1694-45CB-A8BA-5F65BBBBF9CA}"/>
              </a:ext>
            </a:extLst>
          </p:cNvPr>
          <p:cNvCxnSpPr>
            <a:cxnSpLocks/>
          </p:cNvCxnSpPr>
          <p:nvPr/>
        </p:nvCxnSpPr>
        <p:spPr>
          <a:xfrm flipV="1">
            <a:off x="3504861" y="513109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EC9F261D-34F4-4E5D-8B33-B95D3B4B41DB}"/>
              </a:ext>
            </a:extLst>
          </p:cNvPr>
          <p:cNvCxnSpPr>
            <a:cxnSpLocks/>
          </p:cNvCxnSpPr>
          <p:nvPr/>
        </p:nvCxnSpPr>
        <p:spPr>
          <a:xfrm>
            <a:off x="3793218" y="5131101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908AC09C-F049-4074-B53B-5C3D74B01113}"/>
              </a:ext>
            </a:extLst>
          </p:cNvPr>
          <p:cNvCxnSpPr>
            <a:cxnSpLocks/>
          </p:cNvCxnSpPr>
          <p:nvPr/>
        </p:nvCxnSpPr>
        <p:spPr>
          <a:xfrm>
            <a:off x="3993311" y="5130718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D1B8587C-311D-4C15-A63E-A2F13FF1A0DC}"/>
              </a:ext>
            </a:extLst>
          </p:cNvPr>
          <p:cNvCxnSpPr>
            <a:cxnSpLocks/>
          </p:cNvCxnSpPr>
          <p:nvPr/>
        </p:nvCxnSpPr>
        <p:spPr>
          <a:xfrm>
            <a:off x="3666814" y="513110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A99EEDD1-76CE-4EED-9B52-E50039B6D08C}"/>
              </a:ext>
            </a:extLst>
          </p:cNvPr>
          <p:cNvCxnSpPr>
            <a:cxnSpLocks/>
          </p:cNvCxnSpPr>
          <p:nvPr/>
        </p:nvCxnSpPr>
        <p:spPr>
          <a:xfrm>
            <a:off x="3311796" y="5161371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4A035A68-F7BA-4587-90D9-174D7D2DC988}"/>
              </a:ext>
            </a:extLst>
          </p:cNvPr>
          <p:cNvCxnSpPr>
            <a:cxnSpLocks/>
          </p:cNvCxnSpPr>
          <p:nvPr/>
        </p:nvCxnSpPr>
        <p:spPr>
          <a:xfrm flipH="1">
            <a:off x="3123835" y="5164928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8C9BB3D-5235-44AA-9D84-95BFB5FB1AA4}"/>
              </a:ext>
            </a:extLst>
          </p:cNvPr>
          <p:cNvCxnSpPr>
            <a:cxnSpLocks/>
          </p:cNvCxnSpPr>
          <p:nvPr/>
        </p:nvCxnSpPr>
        <p:spPr>
          <a:xfrm flipV="1">
            <a:off x="3653788" y="502544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20FE216F-AAB4-4680-9765-3FD9D883557F}"/>
              </a:ext>
            </a:extLst>
          </p:cNvPr>
          <p:cNvCxnSpPr>
            <a:cxnSpLocks/>
          </p:cNvCxnSpPr>
          <p:nvPr/>
        </p:nvCxnSpPr>
        <p:spPr>
          <a:xfrm flipV="1">
            <a:off x="3565469" y="501635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4" name="Oval 1193">
            <a:extLst>
              <a:ext uri="{FF2B5EF4-FFF2-40B4-BE49-F238E27FC236}">
                <a16:creationId xmlns:a16="http://schemas.microsoft.com/office/drawing/2014/main" id="{E2F1D07D-4B2F-4702-9C87-2EE66D361F82}"/>
              </a:ext>
            </a:extLst>
          </p:cNvPr>
          <p:cNvSpPr/>
          <p:nvPr/>
        </p:nvSpPr>
        <p:spPr>
          <a:xfrm>
            <a:off x="3973446" y="513092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5" name="Oval 1194">
            <a:extLst>
              <a:ext uri="{FF2B5EF4-FFF2-40B4-BE49-F238E27FC236}">
                <a16:creationId xmlns:a16="http://schemas.microsoft.com/office/drawing/2014/main" id="{02F7EBB7-E190-443D-BE14-F72507297EFA}"/>
              </a:ext>
            </a:extLst>
          </p:cNvPr>
          <p:cNvSpPr/>
          <p:nvPr/>
        </p:nvSpPr>
        <p:spPr>
          <a:xfrm>
            <a:off x="4169071" y="512164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6" name="Oval 1195">
            <a:extLst>
              <a:ext uri="{FF2B5EF4-FFF2-40B4-BE49-F238E27FC236}">
                <a16:creationId xmlns:a16="http://schemas.microsoft.com/office/drawing/2014/main" id="{DB523648-19DE-4D6D-A95F-C234868CD3B9}"/>
              </a:ext>
            </a:extLst>
          </p:cNvPr>
          <p:cNvSpPr/>
          <p:nvPr/>
        </p:nvSpPr>
        <p:spPr>
          <a:xfrm>
            <a:off x="3787135" y="512164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7" name="Oval 1196">
            <a:extLst>
              <a:ext uri="{FF2B5EF4-FFF2-40B4-BE49-F238E27FC236}">
                <a16:creationId xmlns:a16="http://schemas.microsoft.com/office/drawing/2014/main" id="{2FABC392-948C-4AE3-9961-3764D816759A}"/>
              </a:ext>
            </a:extLst>
          </p:cNvPr>
          <p:cNvSpPr/>
          <p:nvPr/>
        </p:nvSpPr>
        <p:spPr>
          <a:xfrm>
            <a:off x="3682551" y="500976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8" name="Oval 1197">
            <a:extLst>
              <a:ext uri="{FF2B5EF4-FFF2-40B4-BE49-F238E27FC236}">
                <a16:creationId xmlns:a16="http://schemas.microsoft.com/office/drawing/2014/main" id="{730873F6-575C-450C-87E6-EF9B2A019E69}"/>
              </a:ext>
            </a:extLst>
          </p:cNvPr>
          <p:cNvSpPr/>
          <p:nvPr/>
        </p:nvSpPr>
        <p:spPr>
          <a:xfrm>
            <a:off x="3547152" y="502848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9" name="Oval 1198">
            <a:extLst>
              <a:ext uri="{FF2B5EF4-FFF2-40B4-BE49-F238E27FC236}">
                <a16:creationId xmlns:a16="http://schemas.microsoft.com/office/drawing/2014/main" id="{999060B7-9F31-4E30-9F64-078C4BDE2A22}"/>
              </a:ext>
            </a:extLst>
          </p:cNvPr>
          <p:cNvSpPr/>
          <p:nvPr/>
        </p:nvSpPr>
        <p:spPr>
          <a:xfrm>
            <a:off x="3489388" y="514787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0" name="Oval 1199">
            <a:extLst>
              <a:ext uri="{FF2B5EF4-FFF2-40B4-BE49-F238E27FC236}">
                <a16:creationId xmlns:a16="http://schemas.microsoft.com/office/drawing/2014/main" id="{FE5D55FF-C742-456D-BEBE-4AB2A0F915F4}"/>
              </a:ext>
            </a:extLst>
          </p:cNvPr>
          <p:cNvSpPr/>
          <p:nvPr/>
        </p:nvSpPr>
        <p:spPr>
          <a:xfrm>
            <a:off x="3290722" y="5154464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1" name="Oval 1200">
            <a:extLst>
              <a:ext uri="{FF2B5EF4-FFF2-40B4-BE49-F238E27FC236}">
                <a16:creationId xmlns:a16="http://schemas.microsoft.com/office/drawing/2014/main" id="{2BA7BC3E-1677-4696-B0FE-7C4FC2E68F99}"/>
              </a:ext>
            </a:extLst>
          </p:cNvPr>
          <p:cNvSpPr/>
          <p:nvPr/>
        </p:nvSpPr>
        <p:spPr>
          <a:xfrm>
            <a:off x="3103741" y="516644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2" name="Oval 1201">
            <a:extLst>
              <a:ext uri="{FF2B5EF4-FFF2-40B4-BE49-F238E27FC236}">
                <a16:creationId xmlns:a16="http://schemas.microsoft.com/office/drawing/2014/main" id="{AA94E10F-4F38-4854-90B9-4C4432D1BE49}"/>
              </a:ext>
            </a:extLst>
          </p:cNvPr>
          <p:cNvSpPr/>
          <p:nvPr/>
        </p:nvSpPr>
        <p:spPr>
          <a:xfrm>
            <a:off x="3639501" y="511795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3" name="Oval 1202">
            <a:extLst>
              <a:ext uri="{FF2B5EF4-FFF2-40B4-BE49-F238E27FC236}">
                <a16:creationId xmlns:a16="http://schemas.microsoft.com/office/drawing/2014/main" id="{3B06BB85-582D-4AD7-B2D2-AE7AA145A324}"/>
              </a:ext>
            </a:extLst>
          </p:cNvPr>
          <p:cNvSpPr/>
          <p:nvPr/>
        </p:nvSpPr>
        <p:spPr>
          <a:xfrm>
            <a:off x="3651805" y="547509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4" name="Oval 1203">
            <a:extLst>
              <a:ext uri="{FF2B5EF4-FFF2-40B4-BE49-F238E27FC236}">
                <a16:creationId xmlns:a16="http://schemas.microsoft.com/office/drawing/2014/main" id="{3B97B388-3C8B-42E9-BDFC-40235890D7AC}"/>
              </a:ext>
            </a:extLst>
          </p:cNvPr>
          <p:cNvSpPr/>
          <p:nvPr/>
        </p:nvSpPr>
        <p:spPr>
          <a:xfrm>
            <a:off x="3732061" y="548929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5" name="Oval 1204">
            <a:extLst>
              <a:ext uri="{FF2B5EF4-FFF2-40B4-BE49-F238E27FC236}">
                <a16:creationId xmlns:a16="http://schemas.microsoft.com/office/drawing/2014/main" id="{9898C369-3EB9-4B0F-963E-14F74C481349}"/>
              </a:ext>
            </a:extLst>
          </p:cNvPr>
          <p:cNvSpPr/>
          <p:nvPr/>
        </p:nvSpPr>
        <p:spPr>
          <a:xfrm>
            <a:off x="3523829" y="549277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6" name="Oval 1205">
            <a:extLst>
              <a:ext uri="{FF2B5EF4-FFF2-40B4-BE49-F238E27FC236}">
                <a16:creationId xmlns:a16="http://schemas.microsoft.com/office/drawing/2014/main" id="{49BF22AF-6B48-4114-B534-A011013AD39D}"/>
              </a:ext>
            </a:extLst>
          </p:cNvPr>
          <p:cNvSpPr/>
          <p:nvPr/>
        </p:nvSpPr>
        <p:spPr>
          <a:xfrm>
            <a:off x="3771820" y="568460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7" name="Oval 1206">
            <a:extLst>
              <a:ext uri="{FF2B5EF4-FFF2-40B4-BE49-F238E27FC236}">
                <a16:creationId xmlns:a16="http://schemas.microsoft.com/office/drawing/2014/main" id="{B8AC2C93-91C7-45C3-95A3-E08CC8AEF554}"/>
              </a:ext>
            </a:extLst>
          </p:cNvPr>
          <p:cNvSpPr/>
          <p:nvPr/>
        </p:nvSpPr>
        <p:spPr>
          <a:xfrm>
            <a:off x="3497902" y="569332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8" name="Oval 1207">
            <a:extLst>
              <a:ext uri="{FF2B5EF4-FFF2-40B4-BE49-F238E27FC236}">
                <a16:creationId xmlns:a16="http://schemas.microsoft.com/office/drawing/2014/main" id="{8A5EB7DA-4990-4118-A535-79E3E340F8BC}"/>
              </a:ext>
            </a:extLst>
          </p:cNvPr>
          <p:cNvSpPr/>
          <p:nvPr/>
        </p:nvSpPr>
        <p:spPr>
          <a:xfrm>
            <a:off x="3757179" y="588149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9" name="Oval 1208">
            <a:extLst>
              <a:ext uri="{FF2B5EF4-FFF2-40B4-BE49-F238E27FC236}">
                <a16:creationId xmlns:a16="http://schemas.microsoft.com/office/drawing/2014/main" id="{43AAC951-4E74-468C-904D-991DCA5848FD}"/>
              </a:ext>
            </a:extLst>
          </p:cNvPr>
          <p:cNvSpPr/>
          <p:nvPr/>
        </p:nvSpPr>
        <p:spPr>
          <a:xfrm>
            <a:off x="3835106" y="593625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0" name="Oval 1209">
            <a:extLst>
              <a:ext uri="{FF2B5EF4-FFF2-40B4-BE49-F238E27FC236}">
                <a16:creationId xmlns:a16="http://schemas.microsoft.com/office/drawing/2014/main" id="{9973448F-CE2F-4ED8-81B8-4C016AED755E}"/>
              </a:ext>
            </a:extLst>
          </p:cNvPr>
          <p:cNvSpPr/>
          <p:nvPr/>
        </p:nvSpPr>
        <p:spPr>
          <a:xfrm>
            <a:off x="3788484" y="597193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1" name="Oval 1210">
            <a:extLst>
              <a:ext uri="{FF2B5EF4-FFF2-40B4-BE49-F238E27FC236}">
                <a16:creationId xmlns:a16="http://schemas.microsoft.com/office/drawing/2014/main" id="{37367CA4-7A06-492E-926F-F8849D7E1EC6}"/>
              </a:ext>
            </a:extLst>
          </p:cNvPr>
          <p:cNvSpPr/>
          <p:nvPr/>
        </p:nvSpPr>
        <p:spPr>
          <a:xfrm>
            <a:off x="3500336" y="589634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2" name="Oval 1211">
            <a:extLst>
              <a:ext uri="{FF2B5EF4-FFF2-40B4-BE49-F238E27FC236}">
                <a16:creationId xmlns:a16="http://schemas.microsoft.com/office/drawing/2014/main" id="{F3FD18FC-44FA-4E3E-B55D-DB7720107579}"/>
              </a:ext>
            </a:extLst>
          </p:cNvPr>
          <p:cNvSpPr/>
          <p:nvPr/>
        </p:nvSpPr>
        <p:spPr>
          <a:xfrm>
            <a:off x="3463338" y="596340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3" name="Oval 1212">
            <a:extLst>
              <a:ext uri="{FF2B5EF4-FFF2-40B4-BE49-F238E27FC236}">
                <a16:creationId xmlns:a16="http://schemas.microsoft.com/office/drawing/2014/main" id="{4A9212F4-3500-4115-8286-51DEDA4535B9}"/>
              </a:ext>
            </a:extLst>
          </p:cNvPr>
          <p:cNvSpPr/>
          <p:nvPr/>
        </p:nvSpPr>
        <p:spPr>
          <a:xfrm>
            <a:off x="3505039" y="597076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14" name="Straight Connector 1213">
            <a:extLst>
              <a:ext uri="{FF2B5EF4-FFF2-40B4-BE49-F238E27FC236}">
                <a16:creationId xmlns:a16="http://schemas.microsoft.com/office/drawing/2014/main" id="{C353C13E-2D00-446C-A882-48C4D2A345EB}"/>
              </a:ext>
            </a:extLst>
          </p:cNvPr>
          <p:cNvCxnSpPr>
            <a:cxnSpLocks/>
          </p:cNvCxnSpPr>
          <p:nvPr/>
        </p:nvCxnSpPr>
        <p:spPr>
          <a:xfrm>
            <a:off x="5726121" y="463139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5" name="Straight Connector 1214">
            <a:extLst>
              <a:ext uri="{FF2B5EF4-FFF2-40B4-BE49-F238E27FC236}">
                <a16:creationId xmlns:a16="http://schemas.microsoft.com/office/drawing/2014/main" id="{308E918A-C4B4-4AF4-9B20-DBD42262BA1D}"/>
              </a:ext>
            </a:extLst>
          </p:cNvPr>
          <p:cNvCxnSpPr>
            <a:cxnSpLocks/>
          </p:cNvCxnSpPr>
          <p:nvPr/>
        </p:nvCxnSpPr>
        <p:spPr>
          <a:xfrm>
            <a:off x="5726121" y="611729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6" name="Straight Connector 1215">
            <a:extLst>
              <a:ext uri="{FF2B5EF4-FFF2-40B4-BE49-F238E27FC236}">
                <a16:creationId xmlns:a16="http://schemas.microsoft.com/office/drawing/2014/main" id="{8030C23B-4DC2-4D7D-AEF6-E5E87495ED14}"/>
              </a:ext>
            </a:extLst>
          </p:cNvPr>
          <p:cNvCxnSpPr/>
          <p:nvPr/>
        </p:nvCxnSpPr>
        <p:spPr>
          <a:xfrm>
            <a:off x="6827143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7" name="Straight Connector 1216">
            <a:extLst>
              <a:ext uri="{FF2B5EF4-FFF2-40B4-BE49-F238E27FC236}">
                <a16:creationId xmlns:a16="http://schemas.microsoft.com/office/drawing/2014/main" id="{367DB358-3A73-4C38-919E-D7CB06A3BAB6}"/>
              </a:ext>
            </a:extLst>
          </p:cNvPr>
          <p:cNvCxnSpPr>
            <a:cxnSpLocks/>
          </p:cNvCxnSpPr>
          <p:nvPr/>
        </p:nvCxnSpPr>
        <p:spPr>
          <a:xfrm flipV="1">
            <a:off x="6801292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8" name="Straight Connector 1217">
            <a:extLst>
              <a:ext uri="{FF2B5EF4-FFF2-40B4-BE49-F238E27FC236}">
                <a16:creationId xmlns:a16="http://schemas.microsoft.com/office/drawing/2014/main" id="{FDD23863-140E-401D-A90A-0E4F70B01265}"/>
              </a:ext>
            </a:extLst>
          </p:cNvPr>
          <p:cNvCxnSpPr>
            <a:cxnSpLocks/>
          </p:cNvCxnSpPr>
          <p:nvPr/>
        </p:nvCxnSpPr>
        <p:spPr>
          <a:xfrm flipV="1">
            <a:off x="6770407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9" name="Straight Connector 1218">
            <a:extLst>
              <a:ext uri="{FF2B5EF4-FFF2-40B4-BE49-F238E27FC236}">
                <a16:creationId xmlns:a16="http://schemas.microsoft.com/office/drawing/2014/main" id="{19C5331C-E17B-418E-BA85-5D3910938EC2}"/>
              </a:ext>
            </a:extLst>
          </p:cNvPr>
          <p:cNvCxnSpPr>
            <a:cxnSpLocks/>
          </p:cNvCxnSpPr>
          <p:nvPr/>
        </p:nvCxnSpPr>
        <p:spPr>
          <a:xfrm flipV="1">
            <a:off x="6797137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0" name="Straight Connector 1219">
            <a:extLst>
              <a:ext uri="{FF2B5EF4-FFF2-40B4-BE49-F238E27FC236}">
                <a16:creationId xmlns:a16="http://schemas.microsoft.com/office/drawing/2014/main" id="{1CA4CE52-C8F4-4F55-AF26-CD40223BF3F5}"/>
              </a:ext>
            </a:extLst>
          </p:cNvPr>
          <p:cNvCxnSpPr>
            <a:cxnSpLocks/>
          </p:cNvCxnSpPr>
          <p:nvPr/>
        </p:nvCxnSpPr>
        <p:spPr>
          <a:xfrm flipH="1" flipV="1">
            <a:off x="7021463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1" name="Straight Connector 1220">
            <a:extLst>
              <a:ext uri="{FF2B5EF4-FFF2-40B4-BE49-F238E27FC236}">
                <a16:creationId xmlns:a16="http://schemas.microsoft.com/office/drawing/2014/main" id="{3761B7B4-7CB9-44C2-909F-128C795308EB}"/>
              </a:ext>
            </a:extLst>
          </p:cNvPr>
          <p:cNvCxnSpPr>
            <a:cxnSpLocks/>
          </p:cNvCxnSpPr>
          <p:nvPr/>
        </p:nvCxnSpPr>
        <p:spPr>
          <a:xfrm flipV="1">
            <a:off x="7050723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2" name="Straight Connector 1221">
            <a:extLst>
              <a:ext uri="{FF2B5EF4-FFF2-40B4-BE49-F238E27FC236}">
                <a16:creationId xmlns:a16="http://schemas.microsoft.com/office/drawing/2014/main" id="{E26AE426-823D-4C3F-8F60-C7F509DD94CF}"/>
              </a:ext>
            </a:extLst>
          </p:cNvPr>
          <p:cNvCxnSpPr>
            <a:cxnSpLocks/>
          </p:cNvCxnSpPr>
          <p:nvPr/>
        </p:nvCxnSpPr>
        <p:spPr>
          <a:xfrm flipV="1">
            <a:off x="6927500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3CFEB7C0-0482-4020-B5CB-3EF15999E9FA}"/>
              </a:ext>
            </a:extLst>
          </p:cNvPr>
          <p:cNvCxnSpPr>
            <a:cxnSpLocks/>
          </p:cNvCxnSpPr>
          <p:nvPr/>
        </p:nvCxnSpPr>
        <p:spPr>
          <a:xfrm flipV="1">
            <a:off x="6790462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05F7C292-060B-41D3-8918-6DD06C463491}"/>
              </a:ext>
            </a:extLst>
          </p:cNvPr>
          <p:cNvCxnSpPr>
            <a:cxnSpLocks/>
          </p:cNvCxnSpPr>
          <p:nvPr/>
        </p:nvCxnSpPr>
        <p:spPr>
          <a:xfrm flipH="1" flipV="1">
            <a:off x="7050691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A17064A5-1C0A-40D2-B87D-3019DF6753FB}"/>
              </a:ext>
            </a:extLst>
          </p:cNvPr>
          <p:cNvCxnSpPr>
            <a:cxnSpLocks/>
          </p:cNvCxnSpPr>
          <p:nvPr/>
        </p:nvCxnSpPr>
        <p:spPr>
          <a:xfrm flipH="1" flipV="1">
            <a:off x="7057397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2CDB085F-37C7-4147-B9B6-A95A0A79B94A}"/>
              </a:ext>
            </a:extLst>
          </p:cNvPr>
          <p:cNvCxnSpPr>
            <a:cxnSpLocks/>
          </p:cNvCxnSpPr>
          <p:nvPr/>
        </p:nvCxnSpPr>
        <p:spPr>
          <a:xfrm flipV="1">
            <a:off x="6789174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428FEC94-7F39-4AE0-A81A-830E6F8ED8CB}"/>
              </a:ext>
            </a:extLst>
          </p:cNvPr>
          <p:cNvCxnSpPr>
            <a:cxnSpLocks/>
          </p:cNvCxnSpPr>
          <p:nvPr/>
        </p:nvCxnSpPr>
        <p:spPr>
          <a:xfrm>
            <a:off x="6951127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3EA3B6B7-6D88-4D3C-95A4-32C1FEDA2860}"/>
              </a:ext>
            </a:extLst>
          </p:cNvPr>
          <p:cNvCxnSpPr>
            <a:cxnSpLocks/>
          </p:cNvCxnSpPr>
          <p:nvPr/>
        </p:nvCxnSpPr>
        <p:spPr>
          <a:xfrm flipV="1">
            <a:off x="6938101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99A8FF35-817A-493C-9884-E02505A79C98}"/>
              </a:ext>
            </a:extLst>
          </p:cNvPr>
          <p:cNvCxnSpPr>
            <a:cxnSpLocks/>
          </p:cNvCxnSpPr>
          <p:nvPr/>
        </p:nvCxnSpPr>
        <p:spPr>
          <a:xfrm flipV="1">
            <a:off x="6849782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0" name="Oval 1229">
            <a:extLst>
              <a:ext uri="{FF2B5EF4-FFF2-40B4-BE49-F238E27FC236}">
                <a16:creationId xmlns:a16="http://schemas.microsoft.com/office/drawing/2014/main" id="{0CE128C2-EF96-42FE-AF36-E24B2B7DDE08}"/>
              </a:ext>
            </a:extLst>
          </p:cNvPr>
          <p:cNvSpPr/>
          <p:nvPr/>
        </p:nvSpPr>
        <p:spPr>
          <a:xfrm>
            <a:off x="6966864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76F681B9-7B77-4A0F-A711-4F23670A5D97}"/>
              </a:ext>
            </a:extLst>
          </p:cNvPr>
          <p:cNvSpPr/>
          <p:nvPr/>
        </p:nvSpPr>
        <p:spPr>
          <a:xfrm>
            <a:off x="6831465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86123C7B-6069-4F59-B7EA-917C82FC262B}"/>
              </a:ext>
            </a:extLst>
          </p:cNvPr>
          <p:cNvSpPr/>
          <p:nvPr/>
        </p:nvSpPr>
        <p:spPr>
          <a:xfrm>
            <a:off x="6773701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12A97E10-CA43-4F0D-9E3D-4F80DBE9D8B3}"/>
              </a:ext>
            </a:extLst>
          </p:cNvPr>
          <p:cNvSpPr/>
          <p:nvPr/>
        </p:nvSpPr>
        <p:spPr>
          <a:xfrm>
            <a:off x="6923814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23FEC573-043B-4E9A-8482-42D6DF333A25}"/>
              </a:ext>
            </a:extLst>
          </p:cNvPr>
          <p:cNvSpPr/>
          <p:nvPr/>
        </p:nvSpPr>
        <p:spPr>
          <a:xfrm>
            <a:off x="6936118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577CD093-5714-4F51-94AF-BE95F9235DB6}"/>
              </a:ext>
            </a:extLst>
          </p:cNvPr>
          <p:cNvSpPr/>
          <p:nvPr/>
        </p:nvSpPr>
        <p:spPr>
          <a:xfrm>
            <a:off x="7016374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2CE9E487-B054-43BF-9204-7A6DA23690DD}"/>
              </a:ext>
            </a:extLst>
          </p:cNvPr>
          <p:cNvSpPr/>
          <p:nvPr/>
        </p:nvSpPr>
        <p:spPr>
          <a:xfrm>
            <a:off x="6808142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7" name="Oval 1236">
            <a:extLst>
              <a:ext uri="{FF2B5EF4-FFF2-40B4-BE49-F238E27FC236}">
                <a16:creationId xmlns:a16="http://schemas.microsoft.com/office/drawing/2014/main" id="{631DD2C7-B14A-45B5-AD14-13F2BB55C90C}"/>
              </a:ext>
            </a:extLst>
          </p:cNvPr>
          <p:cNvSpPr/>
          <p:nvPr/>
        </p:nvSpPr>
        <p:spPr>
          <a:xfrm>
            <a:off x="7056133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B8557F51-F163-422A-A9DA-856EB85553F5}"/>
              </a:ext>
            </a:extLst>
          </p:cNvPr>
          <p:cNvSpPr/>
          <p:nvPr/>
        </p:nvSpPr>
        <p:spPr>
          <a:xfrm>
            <a:off x="6782215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76AA6F67-B244-4EBE-93D4-0C5A50031F80}"/>
              </a:ext>
            </a:extLst>
          </p:cNvPr>
          <p:cNvSpPr/>
          <p:nvPr/>
        </p:nvSpPr>
        <p:spPr>
          <a:xfrm>
            <a:off x="7041492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21BCFC9D-EDB5-4C9E-977E-B8E8F522709F}"/>
              </a:ext>
            </a:extLst>
          </p:cNvPr>
          <p:cNvSpPr/>
          <p:nvPr/>
        </p:nvSpPr>
        <p:spPr>
          <a:xfrm>
            <a:off x="7119419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0FD8F63B-EE45-4722-8E35-C582522DB6A2}"/>
              </a:ext>
            </a:extLst>
          </p:cNvPr>
          <p:cNvSpPr/>
          <p:nvPr/>
        </p:nvSpPr>
        <p:spPr>
          <a:xfrm>
            <a:off x="7072797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3A909B93-4DC8-4E5C-A6EA-78C6E0683631}"/>
              </a:ext>
            </a:extLst>
          </p:cNvPr>
          <p:cNvSpPr/>
          <p:nvPr/>
        </p:nvSpPr>
        <p:spPr>
          <a:xfrm>
            <a:off x="6784649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4190BC63-58A1-4676-9EA2-9A448114DCB8}"/>
              </a:ext>
            </a:extLst>
          </p:cNvPr>
          <p:cNvSpPr/>
          <p:nvPr/>
        </p:nvSpPr>
        <p:spPr>
          <a:xfrm>
            <a:off x="6747651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3D6E7BC6-00EB-4D7E-B9D1-3CD61D967316}"/>
              </a:ext>
            </a:extLst>
          </p:cNvPr>
          <p:cNvSpPr/>
          <p:nvPr/>
        </p:nvSpPr>
        <p:spPr>
          <a:xfrm>
            <a:off x="6789352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45" name="Straight Connector 1244">
            <a:extLst>
              <a:ext uri="{FF2B5EF4-FFF2-40B4-BE49-F238E27FC236}">
                <a16:creationId xmlns:a16="http://schemas.microsoft.com/office/drawing/2014/main" id="{D77B46B1-18BD-4D47-B299-16D3F056BE80}"/>
              </a:ext>
            </a:extLst>
          </p:cNvPr>
          <p:cNvCxnSpPr>
            <a:cxnSpLocks/>
          </p:cNvCxnSpPr>
          <p:nvPr/>
        </p:nvCxnSpPr>
        <p:spPr>
          <a:xfrm>
            <a:off x="7082227" y="5143252"/>
            <a:ext cx="30400" cy="16499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Straight Connector 1245">
            <a:extLst>
              <a:ext uri="{FF2B5EF4-FFF2-40B4-BE49-F238E27FC236}">
                <a16:creationId xmlns:a16="http://schemas.microsoft.com/office/drawing/2014/main" id="{B2FD1256-05FE-4C06-8925-455441731CE9}"/>
              </a:ext>
            </a:extLst>
          </p:cNvPr>
          <p:cNvCxnSpPr>
            <a:cxnSpLocks/>
          </p:cNvCxnSpPr>
          <p:nvPr/>
        </p:nvCxnSpPr>
        <p:spPr>
          <a:xfrm>
            <a:off x="7120533" y="5328694"/>
            <a:ext cx="22752" cy="13859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7" name="Oval 1246">
            <a:extLst>
              <a:ext uri="{FF2B5EF4-FFF2-40B4-BE49-F238E27FC236}">
                <a16:creationId xmlns:a16="http://schemas.microsoft.com/office/drawing/2014/main" id="{5945E995-6525-4FF7-BE38-5C71C5F36D96}"/>
              </a:ext>
            </a:extLst>
          </p:cNvPr>
          <p:cNvSpPr/>
          <p:nvPr/>
        </p:nvSpPr>
        <p:spPr>
          <a:xfrm>
            <a:off x="7114185" y="531750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84DF2E06-8EB7-447A-85DA-C9DE3C02456E}"/>
              </a:ext>
            </a:extLst>
          </p:cNvPr>
          <p:cNvSpPr/>
          <p:nvPr/>
        </p:nvSpPr>
        <p:spPr>
          <a:xfrm>
            <a:off x="7139038" y="546591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D563396D-24C1-450E-AF1C-C45B25946C84}"/>
              </a:ext>
            </a:extLst>
          </p:cNvPr>
          <p:cNvSpPr/>
          <p:nvPr/>
        </p:nvSpPr>
        <p:spPr>
          <a:xfrm>
            <a:off x="7076144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50" name="Straight Connector 1249">
            <a:extLst>
              <a:ext uri="{FF2B5EF4-FFF2-40B4-BE49-F238E27FC236}">
                <a16:creationId xmlns:a16="http://schemas.microsoft.com/office/drawing/2014/main" id="{3BC5E2B2-2048-40C7-B282-62C69DCB41D2}"/>
              </a:ext>
            </a:extLst>
          </p:cNvPr>
          <p:cNvCxnSpPr>
            <a:cxnSpLocks/>
          </p:cNvCxnSpPr>
          <p:nvPr/>
        </p:nvCxnSpPr>
        <p:spPr>
          <a:xfrm flipV="1">
            <a:off x="6759615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Connector 1250">
            <a:extLst>
              <a:ext uri="{FF2B5EF4-FFF2-40B4-BE49-F238E27FC236}">
                <a16:creationId xmlns:a16="http://schemas.microsoft.com/office/drawing/2014/main" id="{442D4393-18B5-4E48-A462-C5CF2209D241}"/>
              </a:ext>
            </a:extLst>
          </p:cNvPr>
          <p:cNvCxnSpPr>
            <a:cxnSpLocks/>
          </p:cNvCxnSpPr>
          <p:nvPr/>
        </p:nvCxnSpPr>
        <p:spPr>
          <a:xfrm flipV="1">
            <a:off x="6730223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2" name="Oval 1251">
            <a:extLst>
              <a:ext uri="{FF2B5EF4-FFF2-40B4-BE49-F238E27FC236}">
                <a16:creationId xmlns:a16="http://schemas.microsoft.com/office/drawing/2014/main" id="{2EC720E5-B70F-4CE5-95F0-DF44E1E88467}"/>
              </a:ext>
            </a:extLst>
          </p:cNvPr>
          <p:cNvSpPr/>
          <p:nvPr/>
        </p:nvSpPr>
        <p:spPr>
          <a:xfrm>
            <a:off x="6780805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3" name="Oval 1252">
            <a:extLst>
              <a:ext uri="{FF2B5EF4-FFF2-40B4-BE49-F238E27FC236}">
                <a16:creationId xmlns:a16="http://schemas.microsoft.com/office/drawing/2014/main" id="{A32DB8DB-FF84-4879-B896-B93A2C402CBC}"/>
              </a:ext>
            </a:extLst>
          </p:cNvPr>
          <p:cNvSpPr/>
          <p:nvPr/>
        </p:nvSpPr>
        <p:spPr>
          <a:xfrm>
            <a:off x="6754037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4" name="Oval 1253">
            <a:extLst>
              <a:ext uri="{FF2B5EF4-FFF2-40B4-BE49-F238E27FC236}">
                <a16:creationId xmlns:a16="http://schemas.microsoft.com/office/drawing/2014/main" id="{22A2810D-66C5-4216-A723-9F211ABB5509}"/>
              </a:ext>
            </a:extLst>
          </p:cNvPr>
          <p:cNvSpPr/>
          <p:nvPr/>
        </p:nvSpPr>
        <p:spPr>
          <a:xfrm>
            <a:off x="6721014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5" name="TextBox 1254">
            <a:extLst>
              <a:ext uri="{FF2B5EF4-FFF2-40B4-BE49-F238E27FC236}">
                <a16:creationId xmlns:a16="http://schemas.microsoft.com/office/drawing/2014/main" id="{1BECB5AE-CA11-4A2D-BCBE-5C363889DF27}"/>
              </a:ext>
            </a:extLst>
          </p:cNvPr>
          <p:cNvSpPr txBox="1"/>
          <p:nvPr/>
        </p:nvSpPr>
        <p:spPr>
          <a:xfrm>
            <a:off x="370636" y="5653222"/>
            <a:ext cx="65262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move</a:t>
            </a:r>
          </a:p>
          <a:p>
            <a:r>
              <a:rPr lang="en-GB" dirty="0"/>
              <a:t>id=2</a:t>
            </a:r>
          </a:p>
        </p:txBody>
      </p:sp>
      <p:sp>
        <p:nvSpPr>
          <p:cNvPr id="1256" name="TextBox 1255">
            <a:extLst>
              <a:ext uri="{FF2B5EF4-FFF2-40B4-BE49-F238E27FC236}">
                <a16:creationId xmlns:a16="http://schemas.microsoft.com/office/drawing/2014/main" id="{E82C613F-D578-4F5B-A3CE-04CD880D1B62}"/>
              </a:ext>
            </a:extLst>
          </p:cNvPr>
          <p:cNvSpPr txBox="1"/>
          <p:nvPr/>
        </p:nvSpPr>
        <p:spPr>
          <a:xfrm>
            <a:off x="5770509" y="5653222"/>
            <a:ext cx="80047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looping</a:t>
            </a:r>
          </a:p>
          <a:p>
            <a:r>
              <a:rPr lang="en-GB" dirty="0"/>
              <a:t>id=5</a:t>
            </a:r>
          </a:p>
        </p:txBody>
      </p:sp>
      <p:sp>
        <p:nvSpPr>
          <p:cNvPr id="1257" name="Isosceles Triangle 1256">
            <a:extLst>
              <a:ext uri="{FF2B5EF4-FFF2-40B4-BE49-F238E27FC236}">
                <a16:creationId xmlns:a16="http://schemas.microsoft.com/office/drawing/2014/main" id="{9AF6079D-6B64-4DF8-87BB-024A0BAAAE4E}"/>
              </a:ext>
            </a:extLst>
          </p:cNvPr>
          <p:cNvSpPr/>
          <p:nvPr/>
        </p:nvSpPr>
        <p:spPr>
          <a:xfrm rot="5400000">
            <a:off x="582388" y="5134939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258" name="Isosceles Triangle 1257">
            <a:extLst>
              <a:ext uri="{FF2B5EF4-FFF2-40B4-BE49-F238E27FC236}">
                <a16:creationId xmlns:a16="http://schemas.microsoft.com/office/drawing/2014/main" id="{66A0E846-BA2E-4345-B95F-4CFB8AEF25D5}"/>
              </a:ext>
            </a:extLst>
          </p:cNvPr>
          <p:cNvSpPr/>
          <p:nvPr/>
        </p:nvSpPr>
        <p:spPr>
          <a:xfrm rot="5400000">
            <a:off x="407943" y="5134939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F1DB36A2-6FE2-4FD4-A6E9-D3655E55B1AF}"/>
              </a:ext>
            </a:extLst>
          </p:cNvPr>
          <p:cNvGrpSpPr/>
          <p:nvPr/>
        </p:nvGrpSpPr>
        <p:grpSpPr>
          <a:xfrm rot="5400000">
            <a:off x="5881541" y="5083881"/>
            <a:ext cx="476527" cy="474013"/>
            <a:chOff x="10227643" y="3788448"/>
            <a:chExt cx="598921" cy="581187"/>
          </a:xfrm>
        </p:grpSpPr>
        <p:sp>
          <p:nvSpPr>
            <p:cNvPr id="1260" name="Arrow: Curved Down 1259">
              <a:extLst>
                <a:ext uri="{FF2B5EF4-FFF2-40B4-BE49-F238E27FC236}">
                  <a16:creationId xmlns:a16="http://schemas.microsoft.com/office/drawing/2014/main" id="{D361E29D-17C1-4B05-9F74-DE503967981A}"/>
                </a:ext>
              </a:extLst>
            </p:cNvPr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261" name="Arrow: Curved Down 1260">
              <a:extLst>
                <a:ext uri="{FF2B5EF4-FFF2-40B4-BE49-F238E27FC236}">
                  <a16:creationId xmlns:a16="http://schemas.microsoft.com/office/drawing/2014/main" id="{1D29EEA6-D937-41A4-87FB-321DE4D1ABCE}"/>
                </a:ext>
              </a:extLst>
            </p:cNvPr>
            <p:cNvSpPr/>
            <p:nvPr/>
          </p:nvSpPr>
          <p:spPr>
            <a:xfrm rot="5400000" flipH="1" flipV="1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</p:grp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68829818-AB23-416E-85D9-6A8141CBD6F1}"/>
              </a:ext>
            </a:extLst>
          </p:cNvPr>
          <p:cNvCxnSpPr/>
          <p:nvPr/>
        </p:nvCxnSpPr>
        <p:spPr>
          <a:xfrm>
            <a:off x="7846298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AB13E046-2647-4DA0-9222-510BFC52A903}"/>
              </a:ext>
            </a:extLst>
          </p:cNvPr>
          <p:cNvCxnSpPr>
            <a:cxnSpLocks/>
          </p:cNvCxnSpPr>
          <p:nvPr/>
        </p:nvCxnSpPr>
        <p:spPr>
          <a:xfrm flipV="1">
            <a:off x="7820447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F2818094-D66B-4A28-9474-FD5033D37B95}"/>
              </a:ext>
            </a:extLst>
          </p:cNvPr>
          <p:cNvCxnSpPr>
            <a:cxnSpLocks/>
          </p:cNvCxnSpPr>
          <p:nvPr/>
        </p:nvCxnSpPr>
        <p:spPr>
          <a:xfrm flipV="1">
            <a:off x="7789562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8452FB9D-508F-4555-A44B-D7B01B302614}"/>
              </a:ext>
            </a:extLst>
          </p:cNvPr>
          <p:cNvCxnSpPr>
            <a:cxnSpLocks/>
          </p:cNvCxnSpPr>
          <p:nvPr/>
        </p:nvCxnSpPr>
        <p:spPr>
          <a:xfrm flipV="1">
            <a:off x="7816292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02D3E757-D2C3-472F-A224-69F1D698A791}"/>
              </a:ext>
            </a:extLst>
          </p:cNvPr>
          <p:cNvCxnSpPr>
            <a:cxnSpLocks/>
          </p:cNvCxnSpPr>
          <p:nvPr/>
        </p:nvCxnSpPr>
        <p:spPr>
          <a:xfrm flipH="1" flipV="1">
            <a:off x="8040618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391BB8F6-B8A2-4E51-BD86-34488B590E9E}"/>
              </a:ext>
            </a:extLst>
          </p:cNvPr>
          <p:cNvCxnSpPr>
            <a:cxnSpLocks/>
          </p:cNvCxnSpPr>
          <p:nvPr/>
        </p:nvCxnSpPr>
        <p:spPr>
          <a:xfrm flipV="1">
            <a:off x="8069878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8A529C7-C90F-4AEF-A84A-897563478C2A}"/>
              </a:ext>
            </a:extLst>
          </p:cNvPr>
          <p:cNvCxnSpPr>
            <a:cxnSpLocks/>
          </p:cNvCxnSpPr>
          <p:nvPr/>
        </p:nvCxnSpPr>
        <p:spPr>
          <a:xfrm flipV="1">
            <a:off x="7946655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0526FF50-619B-4D77-8EB7-A7C09B2B0795}"/>
              </a:ext>
            </a:extLst>
          </p:cNvPr>
          <p:cNvCxnSpPr>
            <a:cxnSpLocks/>
          </p:cNvCxnSpPr>
          <p:nvPr/>
        </p:nvCxnSpPr>
        <p:spPr>
          <a:xfrm flipV="1">
            <a:off x="7809617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29283179-D839-4438-9B2B-9287F5C87857}"/>
              </a:ext>
            </a:extLst>
          </p:cNvPr>
          <p:cNvCxnSpPr>
            <a:cxnSpLocks/>
          </p:cNvCxnSpPr>
          <p:nvPr/>
        </p:nvCxnSpPr>
        <p:spPr>
          <a:xfrm flipH="1" flipV="1">
            <a:off x="8069846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FB9E649C-9AAF-4201-8B0B-CF10A938F6DF}"/>
              </a:ext>
            </a:extLst>
          </p:cNvPr>
          <p:cNvCxnSpPr>
            <a:cxnSpLocks/>
          </p:cNvCxnSpPr>
          <p:nvPr/>
        </p:nvCxnSpPr>
        <p:spPr>
          <a:xfrm flipH="1" flipV="1">
            <a:off x="8076552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9F56050B-D87E-4138-854C-E6148F79ACA4}"/>
              </a:ext>
            </a:extLst>
          </p:cNvPr>
          <p:cNvCxnSpPr>
            <a:cxnSpLocks/>
          </p:cNvCxnSpPr>
          <p:nvPr/>
        </p:nvCxnSpPr>
        <p:spPr>
          <a:xfrm flipV="1">
            <a:off x="7808329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8A1719DD-AEE6-4953-A965-356DB03481F8}"/>
              </a:ext>
            </a:extLst>
          </p:cNvPr>
          <p:cNvCxnSpPr>
            <a:cxnSpLocks/>
          </p:cNvCxnSpPr>
          <p:nvPr/>
        </p:nvCxnSpPr>
        <p:spPr>
          <a:xfrm>
            <a:off x="7970282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D145B897-8AB7-474B-ADB7-BE3788D883A7}"/>
              </a:ext>
            </a:extLst>
          </p:cNvPr>
          <p:cNvCxnSpPr>
            <a:cxnSpLocks/>
          </p:cNvCxnSpPr>
          <p:nvPr/>
        </p:nvCxnSpPr>
        <p:spPr>
          <a:xfrm flipV="1">
            <a:off x="7957256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0846D3F2-AECC-46CE-B3F9-FAD9F67CB37D}"/>
              </a:ext>
            </a:extLst>
          </p:cNvPr>
          <p:cNvCxnSpPr>
            <a:cxnSpLocks/>
          </p:cNvCxnSpPr>
          <p:nvPr/>
        </p:nvCxnSpPr>
        <p:spPr>
          <a:xfrm flipV="1">
            <a:off x="7868937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6" name="Oval 1275">
            <a:extLst>
              <a:ext uri="{FF2B5EF4-FFF2-40B4-BE49-F238E27FC236}">
                <a16:creationId xmlns:a16="http://schemas.microsoft.com/office/drawing/2014/main" id="{8E0A4096-481C-4549-A0F5-59BB1191F6D7}"/>
              </a:ext>
            </a:extLst>
          </p:cNvPr>
          <p:cNvSpPr/>
          <p:nvPr/>
        </p:nvSpPr>
        <p:spPr>
          <a:xfrm>
            <a:off x="7986019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7" name="Oval 1276">
            <a:extLst>
              <a:ext uri="{FF2B5EF4-FFF2-40B4-BE49-F238E27FC236}">
                <a16:creationId xmlns:a16="http://schemas.microsoft.com/office/drawing/2014/main" id="{380E0BA9-DB53-4A44-B835-C4E956921076}"/>
              </a:ext>
            </a:extLst>
          </p:cNvPr>
          <p:cNvSpPr/>
          <p:nvPr/>
        </p:nvSpPr>
        <p:spPr>
          <a:xfrm>
            <a:off x="7850620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8" name="Oval 1277">
            <a:extLst>
              <a:ext uri="{FF2B5EF4-FFF2-40B4-BE49-F238E27FC236}">
                <a16:creationId xmlns:a16="http://schemas.microsoft.com/office/drawing/2014/main" id="{4EC0D5D3-9663-44FC-A739-5FEBE2DFC93A}"/>
              </a:ext>
            </a:extLst>
          </p:cNvPr>
          <p:cNvSpPr/>
          <p:nvPr/>
        </p:nvSpPr>
        <p:spPr>
          <a:xfrm>
            <a:off x="7792856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9" name="Oval 1278">
            <a:extLst>
              <a:ext uri="{FF2B5EF4-FFF2-40B4-BE49-F238E27FC236}">
                <a16:creationId xmlns:a16="http://schemas.microsoft.com/office/drawing/2014/main" id="{5B7907F9-B630-45D2-A8E9-055AD54AEC8E}"/>
              </a:ext>
            </a:extLst>
          </p:cNvPr>
          <p:cNvSpPr/>
          <p:nvPr/>
        </p:nvSpPr>
        <p:spPr>
          <a:xfrm>
            <a:off x="7942969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0" name="Oval 1279">
            <a:extLst>
              <a:ext uri="{FF2B5EF4-FFF2-40B4-BE49-F238E27FC236}">
                <a16:creationId xmlns:a16="http://schemas.microsoft.com/office/drawing/2014/main" id="{1FC6A2D5-1BA0-43E0-B5D1-83B808C1C36D}"/>
              </a:ext>
            </a:extLst>
          </p:cNvPr>
          <p:cNvSpPr/>
          <p:nvPr/>
        </p:nvSpPr>
        <p:spPr>
          <a:xfrm>
            <a:off x="7955273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1" name="Oval 1280">
            <a:extLst>
              <a:ext uri="{FF2B5EF4-FFF2-40B4-BE49-F238E27FC236}">
                <a16:creationId xmlns:a16="http://schemas.microsoft.com/office/drawing/2014/main" id="{E4EC8D47-BE72-4EDE-A89C-00B8AC4ABABD}"/>
              </a:ext>
            </a:extLst>
          </p:cNvPr>
          <p:cNvSpPr/>
          <p:nvPr/>
        </p:nvSpPr>
        <p:spPr>
          <a:xfrm>
            <a:off x="8035529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2" name="Oval 1281">
            <a:extLst>
              <a:ext uri="{FF2B5EF4-FFF2-40B4-BE49-F238E27FC236}">
                <a16:creationId xmlns:a16="http://schemas.microsoft.com/office/drawing/2014/main" id="{08DF84F9-B1C9-4CDA-8B35-09E24464635C}"/>
              </a:ext>
            </a:extLst>
          </p:cNvPr>
          <p:cNvSpPr/>
          <p:nvPr/>
        </p:nvSpPr>
        <p:spPr>
          <a:xfrm>
            <a:off x="7827297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3" name="Oval 1282">
            <a:extLst>
              <a:ext uri="{FF2B5EF4-FFF2-40B4-BE49-F238E27FC236}">
                <a16:creationId xmlns:a16="http://schemas.microsoft.com/office/drawing/2014/main" id="{44C8C0D5-4B0E-410E-9E51-36DD0AE9D619}"/>
              </a:ext>
            </a:extLst>
          </p:cNvPr>
          <p:cNvSpPr/>
          <p:nvPr/>
        </p:nvSpPr>
        <p:spPr>
          <a:xfrm>
            <a:off x="8075288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4" name="Oval 1283">
            <a:extLst>
              <a:ext uri="{FF2B5EF4-FFF2-40B4-BE49-F238E27FC236}">
                <a16:creationId xmlns:a16="http://schemas.microsoft.com/office/drawing/2014/main" id="{C3DBB0E7-C84C-4433-A868-ED3E6AA83912}"/>
              </a:ext>
            </a:extLst>
          </p:cNvPr>
          <p:cNvSpPr/>
          <p:nvPr/>
        </p:nvSpPr>
        <p:spPr>
          <a:xfrm>
            <a:off x="7801370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5" name="Oval 1284">
            <a:extLst>
              <a:ext uri="{FF2B5EF4-FFF2-40B4-BE49-F238E27FC236}">
                <a16:creationId xmlns:a16="http://schemas.microsoft.com/office/drawing/2014/main" id="{B1FF7FCB-5CB8-4C8D-BEF1-8EC83911BE17}"/>
              </a:ext>
            </a:extLst>
          </p:cNvPr>
          <p:cNvSpPr/>
          <p:nvPr/>
        </p:nvSpPr>
        <p:spPr>
          <a:xfrm>
            <a:off x="8060647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6" name="Oval 1285">
            <a:extLst>
              <a:ext uri="{FF2B5EF4-FFF2-40B4-BE49-F238E27FC236}">
                <a16:creationId xmlns:a16="http://schemas.microsoft.com/office/drawing/2014/main" id="{D8312BFB-DCBE-47D5-B04B-38E4AE58ECF9}"/>
              </a:ext>
            </a:extLst>
          </p:cNvPr>
          <p:cNvSpPr/>
          <p:nvPr/>
        </p:nvSpPr>
        <p:spPr>
          <a:xfrm>
            <a:off x="8138574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7" name="Oval 1286">
            <a:extLst>
              <a:ext uri="{FF2B5EF4-FFF2-40B4-BE49-F238E27FC236}">
                <a16:creationId xmlns:a16="http://schemas.microsoft.com/office/drawing/2014/main" id="{ED3D52EB-4ED8-4DAB-A7CE-2E26624A524B}"/>
              </a:ext>
            </a:extLst>
          </p:cNvPr>
          <p:cNvSpPr/>
          <p:nvPr/>
        </p:nvSpPr>
        <p:spPr>
          <a:xfrm>
            <a:off x="8091952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8" name="Oval 1287">
            <a:extLst>
              <a:ext uri="{FF2B5EF4-FFF2-40B4-BE49-F238E27FC236}">
                <a16:creationId xmlns:a16="http://schemas.microsoft.com/office/drawing/2014/main" id="{42A58813-BCB3-49FE-ADC1-3BD2A9D21CE4}"/>
              </a:ext>
            </a:extLst>
          </p:cNvPr>
          <p:cNvSpPr/>
          <p:nvPr/>
        </p:nvSpPr>
        <p:spPr>
          <a:xfrm>
            <a:off x="7803804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9" name="Oval 1288">
            <a:extLst>
              <a:ext uri="{FF2B5EF4-FFF2-40B4-BE49-F238E27FC236}">
                <a16:creationId xmlns:a16="http://schemas.microsoft.com/office/drawing/2014/main" id="{25ADBA2B-CD47-4B8B-A126-F40899A3BD26}"/>
              </a:ext>
            </a:extLst>
          </p:cNvPr>
          <p:cNvSpPr/>
          <p:nvPr/>
        </p:nvSpPr>
        <p:spPr>
          <a:xfrm>
            <a:off x="7766806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0" name="Oval 1289">
            <a:extLst>
              <a:ext uri="{FF2B5EF4-FFF2-40B4-BE49-F238E27FC236}">
                <a16:creationId xmlns:a16="http://schemas.microsoft.com/office/drawing/2014/main" id="{341B8DC1-EE66-4D0E-ADF8-E2E75BD06AD5}"/>
              </a:ext>
            </a:extLst>
          </p:cNvPr>
          <p:cNvSpPr/>
          <p:nvPr/>
        </p:nvSpPr>
        <p:spPr>
          <a:xfrm>
            <a:off x="7808507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91" name="Straight Connector 1290">
            <a:extLst>
              <a:ext uri="{FF2B5EF4-FFF2-40B4-BE49-F238E27FC236}">
                <a16:creationId xmlns:a16="http://schemas.microsoft.com/office/drawing/2014/main" id="{D11A3EC7-A2D9-42BF-95F7-2B4C92424D3F}"/>
              </a:ext>
            </a:extLst>
          </p:cNvPr>
          <p:cNvCxnSpPr>
            <a:cxnSpLocks/>
          </p:cNvCxnSpPr>
          <p:nvPr/>
        </p:nvCxnSpPr>
        <p:spPr>
          <a:xfrm flipV="1">
            <a:off x="8101382" y="4997201"/>
            <a:ext cx="45145" cy="146051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2" name="Straight Connector 1291">
            <a:extLst>
              <a:ext uri="{FF2B5EF4-FFF2-40B4-BE49-F238E27FC236}">
                <a16:creationId xmlns:a16="http://schemas.microsoft.com/office/drawing/2014/main" id="{189F6D16-CA02-4C8C-B949-C3350CA77CEC}"/>
              </a:ext>
            </a:extLst>
          </p:cNvPr>
          <p:cNvCxnSpPr>
            <a:cxnSpLocks/>
          </p:cNvCxnSpPr>
          <p:nvPr/>
        </p:nvCxnSpPr>
        <p:spPr>
          <a:xfrm flipV="1">
            <a:off x="8156358" y="4852916"/>
            <a:ext cx="29315" cy="1259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3" name="Oval 1292">
            <a:extLst>
              <a:ext uri="{FF2B5EF4-FFF2-40B4-BE49-F238E27FC236}">
                <a16:creationId xmlns:a16="http://schemas.microsoft.com/office/drawing/2014/main" id="{56C3B5B1-9389-4B75-9812-AA4B971029E2}"/>
              </a:ext>
            </a:extLst>
          </p:cNvPr>
          <p:cNvSpPr/>
          <p:nvPr/>
        </p:nvSpPr>
        <p:spPr>
          <a:xfrm>
            <a:off x="8142900" y="4986047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4" name="Oval 1293">
            <a:extLst>
              <a:ext uri="{FF2B5EF4-FFF2-40B4-BE49-F238E27FC236}">
                <a16:creationId xmlns:a16="http://schemas.microsoft.com/office/drawing/2014/main" id="{5BB7417D-5F64-440A-A50E-4D882558EB17}"/>
              </a:ext>
            </a:extLst>
          </p:cNvPr>
          <p:cNvSpPr/>
          <p:nvPr/>
        </p:nvSpPr>
        <p:spPr>
          <a:xfrm>
            <a:off x="8177536" y="4832576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5" name="Oval 1294">
            <a:extLst>
              <a:ext uri="{FF2B5EF4-FFF2-40B4-BE49-F238E27FC236}">
                <a16:creationId xmlns:a16="http://schemas.microsoft.com/office/drawing/2014/main" id="{1D32E77D-A89F-4C3B-8A9F-46A306CBF308}"/>
              </a:ext>
            </a:extLst>
          </p:cNvPr>
          <p:cNvSpPr/>
          <p:nvPr/>
        </p:nvSpPr>
        <p:spPr>
          <a:xfrm>
            <a:off x="8095299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96" name="Straight Connector 1295">
            <a:extLst>
              <a:ext uri="{FF2B5EF4-FFF2-40B4-BE49-F238E27FC236}">
                <a16:creationId xmlns:a16="http://schemas.microsoft.com/office/drawing/2014/main" id="{108864F2-EF3C-4A25-BE69-425C05282E46}"/>
              </a:ext>
            </a:extLst>
          </p:cNvPr>
          <p:cNvCxnSpPr>
            <a:cxnSpLocks/>
          </p:cNvCxnSpPr>
          <p:nvPr/>
        </p:nvCxnSpPr>
        <p:spPr>
          <a:xfrm flipV="1">
            <a:off x="7778770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7" name="Straight Connector 1296">
            <a:extLst>
              <a:ext uri="{FF2B5EF4-FFF2-40B4-BE49-F238E27FC236}">
                <a16:creationId xmlns:a16="http://schemas.microsoft.com/office/drawing/2014/main" id="{D6FF0565-CFEE-41AC-84D4-27331A44112A}"/>
              </a:ext>
            </a:extLst>
          </p:cNvPr>
          <p:cNvCxnSpPr>
            <a:cxnSpLocks/>
          </p:cNvCxnSpPr>
          <p:nvPr/>
        </p:nvCxnSpPr>
        <p:spPr>
          <a:xfrm flipV="1">
            <a:off x="7749378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8" name="Oval 1297">
            <a:extLst>
              <a:ext uri="{FF2B5EF4-FFF2-40B4-BE49-F238E27FC236}">
                <a16:creationId xmlns:a16="http://schemas.microsoft.com/office/drawing/2014/main" id="{BF2D2C89-CDCC-47D7-909A-CEEC4DF4ADCC}"/>
              </a:ext>
            </a:extLst>
          </p:cNvPr>
          <p:cNvSpPr/>
          <p:nvPr/>
        </p:nvSpPr>
        <p:spPr>
          <a:xfrm>
            <a:off x="7799960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9" name="Oval 1298">
            <a:extLst>
              <a:ext uri="{FF2B5EF4-FFF2-40B4-BE49-F238E27FC236}">
                <a16:creationId xmlns:a16="http://schemas.microsoft.com/office/drawing/2014/main" id="{4F765B76-5359-445E-9E15-05606BDA473B}"/>
              </a:ext>
            </a:extLst>
          </p:cNvPr>
          <p:cNvSpPr/>
          <p:nvPr/>
        </p:nvSpPr>
        <p:spPr>
          <a:xfrm>
            <a:off x="7773192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0" name="Oval 1299">
            <a:extLst>
              <a:ext uri="{FF2B5EF4-FFF2-40B4-BE49-F238E27FC236}">
                <a16:creationId xmlns:a16="http://schemas.microsoft.com/office/drawing/2014/main" id="{36F2EF34-75D7-44B4-991E-50E57F6C4EEA}"/>
              </a:ext>
            </a:extLst>
          </p:cNvPr>
          <p:cNvSpPr/>
          <p:nvPr/>
        </p:nvSpPr>
        <p:spPr>
          <a:xfrm>
            <a:off x="7740169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01" name="Straight Connector 1300">
            <a:extLst>
              <a:ext uri="{FF2B5EF4-FFF2-40B4-BE49-F238E27FC236}">
                <a16:creationId xmlns:a16="http://schemas.microsoft.com/office/drawing/2014/main" id="{A02DAD78-DD64-457C-823C-02CDA9AAC435}"/>
              </a:ext>
            </a:extLst>
          </p:cNvPr>
          <p:cNvCxnSpPr/>
          <p:nvPr/>
        </p:nvCxnSpPr>
        <p:spPr>
          <a:xfrm>
            <a:off x="8949755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2" name="Straight Connector 1301">
            <a:extLst>
              <a:ext uri="{FF2B5EF4-FFF2-40B4-BE49-F238E27FC236}">
                <a16:creationId xmlns:a16="http://schemas.microsoft.com/office/drawing/2014/main" id="{7057719E-30B7-4160-9B31-BAE55C7E785C}"/>
              </a:ext>
            </a:extLst>
          </p:cNvPr>
          <p:cNvCxnSpPr>
            <a:cxnSpLocks/>
          </p:cNvCxnSpPr>
          <p:nvPr/>
        </p:nvCxnSpPr>
        <p:spPr>
          <a:xfrm flipV="1">
            <a:off x="8923904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FEF7A2F-CB1A-4BBF-B7BC-CADC2272883B}"/>
              </a:ext>
            </a:extLst>
          </p:cNvPr>
          <p:cNvCxnSpPr>
            <a:cxnSpLocks/>
          </p:cNvCxnSpPr>
          <p:nvPr/>
        </p:nvCxnSpPr>
        <p:spPr>
          <a:xfrm flipV="1">
            <a:off x="8893019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28892C08-0A15-494F-8648-A19B462F8CC9}"/>
              </a:ext>
            </a:extLst>
          </p:cNvPr>
          <p:cNvCxnSpPr>
            <a:cxnSpLocks/>
          </p:cNvCxnSpPr>
          <p:nvPr/>
        </p:nvCxnSpPr>
        <p:spPr>
          <a:xfrm flipV="1">
            <a:off x="8919749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C56F9F5F-4C02-45B3-B52D-B47B2B8F511E}"/>
              </a:ext>
            </a:extLst>
          </p:cNvPr>
          <p:cNvCxnSpPr>
            <a:cxnSpLocks/>
          </p:cNvCxnSpPr>
          <p:nvPr/>
        </p:nvCxnSpPr>
        <p:spPr>
          <a:xfrm flipH="1" flipV="1">
            <a:off x="9144075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D8C417F8-25AB-432E-B7D2-6268814B2066}"/>
              </a:ext>
            </a:extLst>
          </p:cNvPr>
          <p:cNvCxnSpPr>
            <a:cxnSpLocks/>
          </p:cNvCxnSpPr>
          <p:nvPr/>
        </p:nvCxnSpPr>
        <p:spPr>
          <a:xfrm flipV="1">
            <a:off x="9173335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6092B0A-DF73-4BB4-8E94-15A383EF8C3B}"/>
              </a:ext>
            </a:extLst>
          </p:cNvPr>
          <p:cNvCxnSpPr>
            <a:cxnSpLocks/>
          </p:cNvCxnSpPr>
          <p:nvPr/>
        </p:nvCxnSpPr>
        <p:spPr>
          <a:xfrm flipV="1">
            <a:off x="9050112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E995ED8D-B39D-48B6-8A77-680BCBEE0C65}"/>
              </a:ext>
            </a:extLst>
          </p:cNvPr>
          <p:cNvCxnSpPr>
            <a:cxnSpLocks/>
          </p:cNvCxnSpPr>
          <p:nvPr/>
        </p:nvCxnSpPr>
        <p:spPr>
          <a:xfrm flipV="1">
            <a:off x="8913074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76B82B43-1320-40D1-8C81-3C9990F76B03}"/>
              </a:ext>
            </a:extLst>
          </p:cNvPr>
          <p:cNvCxnSpPr>
            <a:cxnSpLocks/>
          </p:cNvCxnSpPr>
          <p:nvPr/>
        </p:nvCxnSpPr>
        <p:spPr>
          <a:xfrm flipH="1" flipV="1">
            <a:off x="9173303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3AE2527D-0BBC-4085-BD4F-877519C56617}"/>
              </a:ext>
            </a:extLst>
          </p:cNvPr>
          <p:cNvCxnSpPr>
            <a:cxnSpLocks/>
          </p:cNvCxnSpPr>
          <p:nvPr/>
        </p:nvCxnSpPr>
        <p:spPr>
          <a:xfrm flipH="1" flipV="1">
            <a:off x="9180009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7D35DCB8-CC25-427B-A847-E7744EA4E435}"/>
              </a:ext>
            </a:extLst>
          </p:cNvPr>
          <p:cNvCxnSpPr>
            <a:cxnSpLocks/>
          </p:cNvCxnSpPr>
          <p:nvPr/>
        </p:nvCxnSpPr>
        <p:spPr>
          <a:xfrm flipV="1">
            <a:off x="8911786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F6396739-0680-4CB4-A804-F569BFADCEDC}"/>
              </a:ext>
            </a:extLst>
          </p:cNvPr>
          <p:cNvCxnSpPr>
            <a:cxnSpLocks/>
          </p:cNvCxnSpPr>
          <p:nvPr/>
        </p:nvCxnSpPr>
        <p:spPr>
          <a:xfrm>
            <a:off x="9073739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69C5F96D-2D83-40F2-B2D4-E86982C8F56D}"/>
              </a:ext>
            </a:extLst>
          </p:cNvPr>
          <p:cNvCxnSpPr>
            <a:cxnSpLocks/>
          </p:cNvCxnSpPr>
          <p:nvPr/>
        </p:nvCxnSpPr>
        <p:spPr>
          <a:xfrm flipV="1">
            <a:off x="9060713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35238EBA-FE59-4E23-A2CD-D242DC8A7F78}"/>
              </a:ext>
            </a:extLst>
          </p:cNvPr>
          <p:cNvCxnSpPr>
            <a:cxnSpLocks/>
          </p:cNvCxnSpPr>
          <p:nvPr/>
        </p:nvCxnSpPr>
        <p:spPr>
          <a:xfrm flipV="1">
            <a:off x="8972394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5" name="Oval 1314">
            <a:extLst>
              <a:ext uri="{FF2B5EF4-FFF2-40B4-BE49-F238E27FC236}">
                <a16:creationId xmlns:a16="http://schemas.microsoft.com/office/drawing/2014/main" id="{27924513-C44F-40F4-9538-6B356CA877EF}"/>
              </a:ext>
            </a:extLst>
          </p:cNvPr>
          <p:cNvSpPr/>
          <p:nvPr/>
        </p:nvSpPr>
        <p:spPr>
          <a:xfrm>
            <a:off x="9089476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6" name="Oval 1315">
            <a:extLst>
              <a:ext uri="{FF2B5EF4-FFF2-40B4-BE49-F238E27FC236}">
                <a16:creationId xmlns:a16="http://schemas.microsoft.com/office/drawing/2014/main" id="{02864ECF-9151-451E-AC82-3C20844A0809}"/>
              </a:ext>
            </a:extLst>
          </p:cNvPr>
          <p:cNvSpPr/>
          <p:nvPr/>
        </p:nvSpPr>
        <p:spPr>
          <a:xfrm>
            <a:off x="8954077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7" name="Oval 1316">
            <a:extLst>
              <a:ext uri="{FF2B5EF4-FFF2-40B4-BE49-F238E27FC236}">
                <a16:creationId xmlns:a16="http://schemas.microsoft.com/office/drawing/2014/main" id="{6CD5EE79-B971-482A-BE7E-3E1544341A5D}"/>
              </a:ext>
            </a:extLst>
          </p:cNvPr>
          <p:cNvSpPr/>
          <p:nvPr/>
        </p:nvSpPr>
        <p:spPr>
          <a:xfrm>
            <a:off x="8896313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8" name="Oval 1317">
            <a:extLst>
              <a:ext uri="{FF2B5EF4-FFF2-40B4-BE49-F238E27FC236}">
                <a16:creationId xmlns:a16="http://schemas.microsoft.com/office/drawing/2014/main" id="{648A6C40-5116-4A82-B379-CE0BACF2B6D8}"/>
              </a:ext>
            </a:extLst>
          </p:cNvPr>
          <p:cNvSpPr/>
          <p:nvPr/>
        </p:nvSpPr>
        <p:spPr>
          <a:xfrm>
            <a:off x="9046426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9" name="Oval 1318">
            <a:extLst>
              <a:ext uri="{FF2B5EF4-FFF2-40B4-BE49-F238E27FC236}">
                <a16:creationId xmlns:a16="http://schemas.microsoft.com/office/drawing/2014/main" id="{1A3A9C96-137B-4E27-8D1F-733651E59CBE}"/>
              </a:ext>
            </a:extLst>
          </p:cNvPr>
          <p:cNvSpPr/>
          <p:nvPr/>
        </p:nvSpPr>
        <p:spPr>
          <a:xfrm>
            <a:off x="9058730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0" name="Oval 1319">
            <a:extLst>
              <a:ext uri="{FF2B5EF4-FFF2-40B4-BE49-F238E27FC236}">
                <a16:creationId xmlns:a16="http://schemas.microsoft.com/office/drawing/2014/main" id="{25980B70-4D62-4B7A-A08D-728C7C1DD7DA}"/>
              </a:ext>
            </a:extLst>
          </p:cNvPr>
          <p:cNvSpPr/>
          <p:nvPr/>
        </p:nvSpPr>
        <p:spPr>
          <a:xfrm>
            <a:off x="9138986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1" name="Oval 1320">
            <a:extLst>
              <a:ext uri="{FF2B5EF4-FFF2-40B4-BE49-F238E27FC236}">
                <a16:creationId xmlns:a16="http://schemas.microsoft.com/office/drawing/2014/main" id="{2C53BAD8-D77B-4D25-9DB8-62B11D40B652}"/>
              </a:ext>
            </a:extLst>
          </p:cNvPr>
          <p:cNvSpPr/>
          <p:nvPr/>
        </p:nvSpPr>
        <p:spPr>
          <a:xfrm>
            <a:off x="8930754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2" name="Oval 1321">
            <a:extLst>
              <a:ext uri="{FF2B5EF4-FFF2-40B4-BE49-F238E27FC236}">
                <a16:creationId xmlns:a16="http://schemas.microsoft.com/office/drawing/2014/main" id="{47BD1CF1-CF45-467F-B71C-05D70E26C280}"/>
              </a:ext>
            </a:extLst>
          </p:cNvPr>
          <p:cNvSpPr/>
          <p:nvPr/>
        </p:nvSpPr>
        <p:spPr>
          <a:xfrm>
            <a:off x="9178745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3" name="Oval 1322">
            <a:extLst>
              <a:ext uri="{FF2B5EF4-FFF2-40B4-BE49-F238E27FC236}">
                <a16:creationId xmlns:a16="http://schemas.microsoft.com/office/drawing/2014/main" id="{17F1B6C1-E07C-4213-A5BD-CBD7E69EDE59}"/>
              </a:ext>
            </a:extLst>
          </p:cNvPr>
          <p:cNvSpPr/>
          <p:nvPr/>
        </p:nvSpPr>
        <p:spPr>
          <a:xfrm>
            <a:off x="8904827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4" name="Oval 1323">
            <a:extLst>
              <a:ext uri="{FF2B5EF4-FFF2-40B4-BE49-F238E27FC236}">
                <a16:creationId xmlns:a16="http://schemas.microsoft.com/office/drawing/2014/main" id="{D078E53D-A27E-45B5-9B39-140620BD7318}"/>
              </a:ext>
            </a:extLst>
          </p:cNvPr>
          <p:cNvSpPr/>
          <p:nvPr/>
        </p:nvSpPr>
        <p:spPr>
          <a:xfrm>
            <a:off x="9164104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5" name="Oval 1324">
            <a:extLst>
              <a:ext uri="{FF2B5EF4-FFF2-40B4-BE49-F238E27FC236}">
                <a16:creationId xmlns:a16="http://schemas.microsoft.com/office/drawing/2014/main" id="{BDB3F85A-8720-48F4-9EFB-828EEEE90D7C}"/>
              </a:ext>
            </a:extLst>
          </p:cNvPr>
          <p:cNvSpPr/>
          <p:nvPr/>
        </p:nvSpPr>
        <p:spPr>
          <a:xfrm>
            <a:off x="9242031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6" name="Oval 1325">
            <a:extLst>
              <a:ext uri="{FF2B5EF4-FFF2-40B4-BE49-F238E27FC236}">
                <a16:creationId xmlns:a16="http://schemas.microsoft.com/office/drawing/2014/main" id="{91055831-9B93-4AD2-A78D-8BEC3E1E12BA}"/>
              </a:ext>
            </a:extLst>
          </p:cNvPr>
          <p:cNvSpPr/>
          <p:nvPr/>
        </p:nvSpPr>
        <p:spPr>
          <a:xfrm>
            <a:off x="9195409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7" name="Oval 1326">
            <a:extLst>
              <a:ext uri="{FF2B5EF4-FFF2-40B4-BE49-F238E27FC236}">
                <a16:creationId xmlns:a16="http://schemas.microsoft.com/office/drawing/2014/main" id="{67C62BE9-1E12-4F9F-8152-1340C6B9985F}"/>
              </a:ext>
            </a:extLst>
          </p:cNvPr>
          <p:cNvSpPr/>
          <p:nvPr/>
        </p:nvSpPr>
        <p:spPr>
          <a:xfrm>
            <a:off x="8907261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8" name="Oval 1327">
            <a:extLst>
              <a:ext uri="{FF2B5EF4-FFF2-40B4-BE49-F238E27FC236}">
                <a16:creationId xmlns:a16="http://schemas.microsoft.com/office/drawing/2014/main" id="{A9F7D646-0C3D-4156-A1B8-E1C416279F39}"/>
              </a:ext>
            </a:extLst>
          </p:cNvPr>
          <p:cNvSpPr/>
          <p:nvPr/>
        </p:nvSpPr>
        <p:spPr>
          <a:xfrm>
            <a:off x="8870263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9" name="Oval 1328">
            <a:extLst>
              <a:ext uri="{FF2B5EF4-FFF2-40B4-BE49-F238E27FC236}">
                <a16:creationId xmlns:a16="http://schemas.microsoft.com/office/drawing/2014/main" id="{4942FFB7-2A6E-42DB-AA7D-1E0BBF54C568}"/>
              </a:ext>
            </a:extLst>
          </p:cNvPr>
          <p:cNvSpPr/>
          <p:nvPr/>
        </p:nvSpPr>
        <p:spPr>
          <a:xfrm>
            <a:off x="8911964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2CB61BB7-9DF5-4629-8548-62447B3013A7}"/>
              </a:ext>
            </a:extLst>
          </p:cNvPr>
          <p:cNvCxnSpPr>
            <a:cxnSpLocks/>
          </p:cNvCxnSpPr>
          <p:nvPr/>
        </p:nvCxnSpPr>
        <p:spPr>
          <a:xfrm flipH="1" flipV="1">
            <a:off x="9058570" y="5056639"/>
            <a:ext cx="146269" cy="86614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1E2D16CD-9AEE-4FB0-ABFE-9946F79A272A}"/>
              </a:ext>
            </a:extLst>
          </p:cNvPr>
          <p:cNvCxnSpPr>
            <a:cxnSpLocks/>
          </p:cNvCxnSpPr>
          <p:nvPr/>
        </p:nvCxnSpPr>
        <p:spPr>
          <a:xfrm flipH="1" flipV="1">
            <a:off x="8913646" y="5019819"/>
            <a:ext cx="115338" cy="30296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2" name="Oval 1331">
            <a:extLst>
              <a:ext uri="{FF2B5EF4-FFF2-40B4-BE49-F238E27FC236}">
                <a16:creationId xmlns:a16="http://schemas.microsoft.com/office/drawing/2014/main" id="{661B289D-3DDB-4A43-9300-AFD39176D0A2}"/>
              </a:ext>
            </a:extLst>
          </p:cNvPr>
          <p:cNvSpPr/>
          <p:nvPr/>
        </p:nvSpPr>
        <p:spPr>
          <a:xfrm>
            <a:off x="9034549" y="505011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3" name="Oval 1332">
            <a:extLst>
              <a:ext uri="{FF2B5EF4-FFF2-40B4-BE49-F238E27FC236}">
                <a16:creationId xmlns:a16="http://schemas.microsoft.com/office/drawing/2014/main" id="{5D0A3637-01B1-4B97-AE9B-84E2D9AB32CD}"/>
              </a:ext>
            </a:extLst>
          </p:cNvPr>
          <p:cNvSpPr/>
          <p:nvPr/>
        </p:nvSpPr>
        <p:spPr>
          <a:xfrm>
            <a:off x="8892766" y="5011369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4" name="Oval 1333">
            <a:extLst>
              <a:ext uri="{FF2B5EF4-FFF2-40B4-BE49-F238E27FC236}">
                <a16:creationId xmlns:a16="http://schemas.microsoft.com/office/drawing/2014/main" id="{DA26A973-1C5E-4EA3-9514-519F3459CDB2}"/>
              </a:ext>
            </a:extLst>
          </p:cNvPr>
          <p:cNvSpPr/>
          <p:nvPr/>
        </p:nvSpPr>
        <p:spPr>
          <a:xfrm>
            <a:off x="9198756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15231177-8792-4B41-996B-8C418A0D6575}"/>
              </a:ext>
            </a:extLst>
          </p:cNvPr>
          <p:cNvCxnSpPr>
            <a:cxnSpLocks/>
          </p:cNvCxnSpPr>
          <p:nvPr/>
        </p:nvCxnSpPr>
        <p:spPr>
          <a:xfrm flipV="1">
            <a:off x="8882227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D37B8304-314D-4861-8053-807B0BC431D9}"/>
              </a:ext>
            </a:extLst>
          </p:cNvPr>
          <p:cNvCxnSpPr>
            <a:cxnSpLocks/>
          </p:cNvCxnSpPr>
          <p:nvPr/>
        </p:nvCxnSpPr>
        <p:spPr>
          <a:xfrm flipV="1">
            <a:off x="8852835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7" name="Oval 1336">
            <a:extLst>
              <a:ext uri="{FF2B5EF4-FFF2-40B4-BE49-F238E27FC236}">
                <a16:creationId xmlns:a16="http://schemas.microsoft.com/office/drawing/2014/main" id="{D44AF3E3-17B3-4B3E-98FA-B506B578F27E}"/>
              </a:ext>
            </a:extLst>
          </p:cNvPr>
          <p:cNvSpPr/>
          <p:nvPr/>
        </p:nvSpPr>
        <p:spPr>
          <a:xfrm>
            <a:off x="8903417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8" name="Oval 1337">
            <a:extLst>
              <a:ext uri="{FF2B5EF4-FFF2-40B4-BE49-F238E27FC236}">
                <a16:creationId xmlns:a16="http://schemas.microsoft.com/office/drawing/2014/main" id="{B372318E-E9C4-45EE-83F9-D7A0D8DBD1D5}"/>
              </a:ext>
            </a:extLst>
          </p:cNvPr>
          <p:cNvSpPr/>
          <p:nvPr/>
        </p:nvSpPr>
        <p:spPr>
          <a:xfrm>
            <a:off x="8876649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9" name="Oval 1338">
            <a:extLst>
              <a:ext uri="{FF2B5EF4-FFF2-40B4-BE49-F238E27FC236}">
                <a16:creationId xmlns:a16="http://schemas.microsoft.com/office/drawing/2014/main" id="{95867765-C278-4FE9-8CDE-2140E4A9E75A}"/>
              </a:ext>
            </a:extLst>
          </p:cNvPr>
          <p:cNvSpPr/>
          <p:nvPr/>
        </p:nvSpPr>
        <p:spPr>
          <a:xfrm>
            <a:off x="8843626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80075966-A065-43D0-A9F9-D8E92E1DC4F9}"/>
              </a:ext>
            </a:extLst>
          </p:cNvPr>
          <p:cNvCxnSpPr/>
          <p:nvPr/>
        </p:nvCxnSpPr>
        <p:spPr>
          <a:xfrm>
            <a:off x="10029875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5BC71505-4AF1-41C8-93D6-D627B71B00E1}"/>
              </a:ext>
            </a:extLst>
          </p:cNvPr>
          <p:cNvCxnSpPr>
            <a:cxnSpLocks/>
          </p:cNvCxnSpPr>
          <p:nvPr/>
        </p:nvCxnSpPr>
        <p:spPr>
          <a:xfrm flipV="1">
            <a:off x="10004024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B5A9C240-D4C8-41EA-95EF-1C0D9F4C766A}"/>
              </a:ext>
            </a:extLst>
          </p:cNvPr>
          <p:cNvCxnSpPr>
            <a:cxnSpLocks/>
          </p:cNvCxnSpPr>
          <p:nvPr/>
        </p:nvCxnSpPr>
        <p:spPr>
          <a:xfrm flipV="1">
            <a:off x="9973139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2E9345E9-B0C8-46A6-A7C0-DDA733F76B35}"/>
              </a:ext>
            </a:extLst>
          </p:cNvPr>
          <p:cNvCxnSpPr>
            <a:cxnSpLocks/>
          </p:cNvCxnSpPr>
          <p:nvPr/>
        </p:nvCxnSpPr>
        <p:spPr>
          <a:xfrm flipV="1">
            <a:off x="9999869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01A1E403-18D3-42B5-8459-B56D173E9408}"/>
              </a:ext>
            </a:extLst>
          </p:cNvPr>
          <p:cNvCxnSpPr>
            <a:cxnSpLocks/>
          </p:cNvCxnSpPr>
          <p:nvPr/>
        </p:nvCxnSpPr>
        <p:spPr>
          <a:xfrm flipH="1" flipV="1">
            <a:off x="10224195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F31D8A05-2900-428C-8FF7-E8332A4138F6}"/>
              </a:ext>
            </a:extLst>
          </p:cNvPr>
          <p:cNvCxnSpPr>
            <a:cxnSpLocks/>
          </p:cNvCxnSpPr>
          <p:nvPr/>
        </p:nvCxnSpPr>
        <p:spPr>
          <a:xfrm flipV="1">
            <a:off x="10253455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3515836E-16A3-4CD9-8DC3-693136CDB9DC}"/>
              </a:ext>
            </a:extLst>
          </p:cNvPr>
          <p:cNvCxnSpPr>
            <a:cxnSpLocks/>
          </p:cNvCxnSpPr>
          <p:nvPr/>
        </p:nvCxnSpPr>
        <p:spPr>
          <a:xfrm flipV="1">
            <a:off x="10130232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7D800553-437E-4E3A-949C-3A4C26378A35}"/>
              </a:ext>
            </a:extLst>
          </p:cNvPr>
          <p:cNvCxnSpPr>
            <a:cxnSpLocks/>
          </p:cNvCxnSpPr>
          <p:nvPr/>
        </p:nvCxnSpPr>
        <p:spPr>
          <a:xfrm flipV="1">
            <a:off x="9993194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08AE8EA7-FC0A-4EC6-A4CB-66A9F3A23922}"/>
              </a:ext>
            </a:extLst>
          </p:cNvPr>
          <p:cNvCxnSpPr>
            <a:cxnSpLocks/>
          </p:cNvCxnSpPr>
          <p:nvPr/>
        </p:nvCxnSpPr>
        <p:spPr>
          <a:xfrm flipH="1" flipV="1">
            <a:off x="10253423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B5C37B20-86AD-4DEF-883A-C97674CED254}"/>
              </a:ext>
            </a:extLst>
          </p:cNvPr>
          <p:cNvCxnSpPr>
            <a:cxnSpLocks/>
          </p:cNvCxnSpPr>
          <p:nvPr/>
        </p:nvCxnSpPr>
        <p:spPr>
          <a:xfrm flipH="1" flipV="1">
            <a:off x="10260129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E56572C8-9147-4A7E-9985-7AD2C91CC788}"/>
              </a:ext>
            </a:extLst>
          </p:cNvPr>
          <p:cNvCxnSpPr>
            <a:cxnSpLocks/>
          </p:cNvCxnSpPr>
          <p:nvPr/>
        </p:nvCxnSpPr>
        <p:spPr>
          <a:xfrm flipV="1">
            <a:off x="9991906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32F57CE3-FCA3-47E6-AB27-B48F3F7ABBB6}"/>
              </a:ext>
            </a:extLst>
          </p:cNvPr>
          <p:cNvCxnSpPr>
            <a:cxnSpLocks/>
          </p:cNvCxnSpPr>
          <p:nvPr/>
        </p:nvCxnSpPr>
        <p:spPr>
          <a:xfrm>
            <a:off x="10153859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52AECE03-34CA-40D9-82B5-82F4E9441250}"/>
              </a:ext>
            </a:extLst>
          </p:cNvPr>
          <p:cNvCxnSpPr>
            <a:cxnSpLocks/>
          </p:cNvCxnSpPr>
          <p:nvPr/>
        </p:nvCxnSpPr>
        <p:spPr>
          <a:xfrm flipV="1">
            <a:off x="10140833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FBC7D24B-10F8-484F-BF70-65F187094DEE}"/>
              </a:ext>
            </a:extLst>
          </p:cNvPr>
          <p:cNvCxnSpPr>
            <a:cxnSpLocks/>
          </p:cNvCxnSpPr>
          <p:nvPr/>
        </p:nvCxnSpPr>
        <p:spPr>
          <a:xfrm flipV="1">
            <a:off x="10052514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4" name="Oval 1353">
            <a:extLst>
              <a:ext uri="{FF2B5EF4-FFF2-40B4-BE49-F238E27FC236}">
                <a16:creationId xmlns:a16="http://schemas.microsoft.com/office/drawing/2014/main" id="{5BFEB2C4-8C42-4278-BECB-BB2AAA8BCE10}"/>
              </a:ext>
            </a:extLst>
          </p:cNvPr>
          <p:cNvSpPr/>
          <p:nvPr/>
        </p:nvSpPr>
        <p:spPr>
          <a:xfrm>
            <a:off x="10169596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5" name="Oval 1354">
            <a:extLst>
              <a:ext uri="{FF2B5EF4-FFF2-40B4-BE49-F238E27FC236}">
                <a16:creationId xmlns:a16="http://schemas.microsoft.com/office/drawing/2014/main" id="{141F6A9E-B9E2-4CD9-96ED-3875E6DE760F}"/>
              </a:ext>
            </a:extLst>
          </p:cNvPr>
          <p:cNvSpPr/>
          <p:nvPr/>
        </p:nvSpPr>
        <p:spPr>
          <a:xfrm>
            <a:off x="10034197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6" name="Oval 1355">
            <a:extLst>
              <a:ext uri="{FF2B5EF4-FFF2-40B4-BE49-F238E27FC236}">
                <a16:creationId xmlns:a16="http://schemas.microsoft.com/office/drawing/2014/main" id="{11630D15-7266-471F-A5DD-44209A6FC6C8}"/>
              </a:ext>
            </a:extLst>
          </p:cNvPr>
          <p:cNvSpPr/>
          <p:nvPr/>
        </p:nvSpPr>
        <p:spPr>
          <a:xfrm>
            <a:off x="9976433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7" name="Oval 1356">
            <a:extLst>
              <a:ext uri="{FF2B5EF4-FFF2-40B4-BE49-F238E27FC236}">
                <a16:creationId xmlns:a16="http://schemas.microsoft.com/office/drawing/2014/main" id="{B033422C-4752-485A-BF88-39A71F4D3A9B}"/>
              </a:ext>
            </a:extLst>
          </p:cNvPr>
          <p:cNvSpPr/>
          <p:nvPr/>
        </p:nvSpPr>
        <p:spPr>
          <a:xfrm>
            <a:off x="10126546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8" name="Oval 1357">
            <a:extLst>
              <a:ext uri="{FF2B5EF4-FFF2-40B4-BE49-F238E27FC236}">
                <a16:creationId xmlns:a16="http://schemas.microsoft.com/office/drawing/2014/main" id="{13116ED4-E2F1-48A3-81E4-B9CEE893653F}"/>
              </a:ext>
            </a:extLst>
          </p:cNvPr>
          <p:cNvSpPr/>
          <p:nvPr/>
        </p:nvSpPr>
        <p:spPr>
          <a:xfrm>
            <a:off x="10138850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9" name="Oval 1358">
            <a:extLst>
              <a:ext uri="{FF2B5EF4-FFF2-40B4-BE49-F238E27FC236}">
                <a16:creationId xmlns:a16="http://schemas.microsoft.com/office/drawing/2014/main" id="{21AFD1B7-92AD-4899-8B72-499B65E71D4B}"/>
              </a:ext>
            </a:extLst>
          </p:cNvPr>
          <p:cNvSpPr/>
          <p:nvPr/>
        </p:nvSpPr>
        <p:spPr>
          <a:xfrm>
            <a:off x="10219106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0" name="Oval 1359">
            <a:extLst>
              <a:ext uri="{FF2B5EF4-FFF2-40B4-BE49-F238E27FC236}">
                <a16:creationId xmlns:a16="http://schemas.microsoft.com/office/drawing/2014/main" id="{E9C8B3EA-DD90-449F-8C32-B8DE58543438}"/>
              </a:ext>
            </a:extLst>
          </p:cNvPr>
          <p:cNvSpPr/>
          <p:nvPr/>
        </p:nvSpPr>
        <p:spPr>
          <a:xfrm>
            <a:off x="10010874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1" name="Oval 1360">
            <a:extLst>
              <a:ext uri="{FF2B5EF4-FFF2-40B4-BE49-F238E27FC236}">
                <a16:creationId xmlns:a16="http://schemas.microsoft.com/office/drawing/2014/main" id="{597A7CB5-C15C-40B9-8667-BCD2067B7D1C}"/>
              </a:ext>
            </a:extLst>
          </p:cNvPr>
          <p:cNvSpPr/>
          <p:nvPr/>
        </p:nvSpPr>
        <p:spPr>
          <a:xfrm>
            <a:off x="10258865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2" name="Oval 1361">
            <a:extLst>
              <a:ext uri="{FF2B5EF4-FFF2-40B4-BE49-F238E27FC236}">
                <a16:creationId xmlns:a16="http://schemas.microsoft.com/office/drawing/2014/main" id="{D6EA6C76-BE88-4E1E-B4AA-FD0A27A9497D}"/>
              </a:ext>
            </a:extLst>
          </p:cNvPr>
          <p:cNvSpPr/>
          <p:nvPr/>
        </p:nvSpPr>
        <p:spPr>
          <a:xfrm>
            <a:off x="9984947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3" name="Oval 1362">
            <a:extLst>
              <a:ext uri="{FF2B5EF4-FFF2-40B4-BE49-F238E27FC236}">
                <a16:creationId xmlns:a16="http://schemas.microsoft.com/office/drawing/2014/main" id="{A29A4952-EBA3-404B-BA8F-5B82E4CD9F9D}"/>
              </a:ext>
            </a:extLst>
          </p:cNvPr>
          <p:cNvSpPr/>
          <p:nvPr/>
        </p:nvSpPr>
        <p:spPr>
          <a:xfrm>
            <a:off x="10244224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4" name="Oval 1363">
            <a:extLst>
              <a:ext uri="{FF2B5EF4-FFF2-40B4-BE49-F238E27FC236}">
                <a16:creationId xmlns:a16="http://schemas.microsoft.com/office/drawing/2014/main" id="{34465E4C-627C-492A-9B11-207B604CD1AA}"/>
              </a:ext>
            </a:extLst>
          </p:cNvPr>
          <p:cNvSpPr/>
          <p:nvPr/>
        </p:nvSpPr>
        <p:spPr>
          <a:xfrm>
            <a:off x="10322151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5" name="Oval 1364">
            <a:extLst>
              <a:ext uri="{FF2B5EF4-FFF2-40B4-BE49-F238E27FC236}">
                <a16:creationId xmlns:a16="http://schemas.microsoft.com/office/drawing/2014/main" id="{2B6B77AC-DE6E-4BF5-B3AB-9B51C0CE6A2A}"/>
              </a:ext>
            </a:extLst>
          </p:cNvPr>
          <p:cNvSpPr/>
          <p:nvPr/>
        </p:nvSpPr>
        <p:spPr>
          <a:xfrm>
            <a:off x="10275529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6" name="Oval 1365">
            <a:extLst>
              <a:ext uri="{FF2B5EF4-FFF2-40B4-BE49-F238E27FC236}">
                <a16:creationId xmlns:a16="http://schemas.microsoft.com/office/drawing/2014/main" id="{9349AC21-FE68-4ACA-B1F6-4EB771C0AD56}"/>
              </a:ext>
            </a:extLst>
          </p:cNvPr>
          <p:cNvSpPr/>
          <p:nvPr/>
        </p:nvSpPr>
        <p:spPr>
          <a:xfrm>
            <a:off x="9987381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7" name="Oval 1366">
            <a:extLst>
              <a:ext uri="{FF2B5EF4-FFF2-40B4-BE49-F238E27FC236}">
                <a16:creationId xmlns:a16="http://schemas.microsoft.com/office/drawing/2014/main" id="{1B6BB748-CE6F-47EB-90B7-C0E4EDCF23BB}"/>
              </a:ext>
            </a:extLst>
          </p:cNvPr>
          <p:cNvSpPr/>
          <p:nvPr/>
        </p:nvSpPr>
        <p:spPr>
          <a:xfrm>
            <a:off x="9950383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8" name="Oval 1367">
            <a:extLst>
              <a:ext uri="{FF2B5EF4-FFF2-40B4-BE49-F238E27FC236}">
                <a16:creationId xmlns:a16="http://schemas.microsoft.com/office/drawing/2014/main" id="{D1EE09D0-7A9F-4B68-A081-9066DD9524FB}"/>
              </a:ext>
            </a:extLst>
          </p:cNvPr>
          <p:cNvSpPr/>
          <p:nvPr/>
        </p:nvSpPr>
        <p:spPr>
          <a:xfrm>
            <a:off x="9992084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B8B8A121-1C1A-4994-A9E2-E60E81966A95}"/>
              </a:ext>
            </a:extLst>
          </p:cNvPr>
          <p:cNvCxnSpPr>
            <a:cxnSpLocks/>
          </p:cNvCxnSpPr>
          <p:nvPr/>
        </p:nvCxnSpPr>
        <p:spPr>
          <a:xfrm flipH="1">
            <a:off x="10169651" y="5143252"/>
            <a:ext cx="115308" cy="133054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58464F75-57C6-4E51-AB42-8C812D036021}"/>
              </a:ext>
            </a:extLst>
          </p:cNvPr>
          <p:cNvCxnSpPr>
            <a:cxnSpLocks/>
          </p:cNvCxnSpPr>
          <p:nvPr/>
        </p:nvCxnSpPr>
        <p:spPr>
          <a:xfrm flipH="1">
            <a:off x="10086879" y="5293284"/>
            <a:ext cx="74541" cy="93176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1" name="Oval 1370">
            <a:extLst>
              <a:ext uri="{FF2B5EF4-FFF2-40B4-BE49-F238E27FC236}">
                <a16:creationId xmlns:a16="http://schemas.microsoft.com/office/drawing/2014/main" id="{01D7EF91-C45D-4E3C-AD0F-EB29D015EC6A}"/>
              </a:ext>
            </a:extLst>
          </p:cNvPr>
          <p:cNvSpPr/>
          <p:nvPr/>
        </p:nvSpPr>
        <p:spPr>
          <a:xfrm>
            <a:off x="10159087" y="527460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2" name="Oval 1371">
            <a:extLst>
              <a:ext uri="{FF2B5EF4-FFF2-40B4-BE49-F238E27FC236}">
                <a16:creationId xmlns:a16="http://schemas.microsoft.com/office/drawing/2014/main" id="{4537D33D-D16D-4094-8D28-18A438429F23}"/>
              </a:ext>
            </a:extLst>
          </p:cNvPr>
          <p:cNvSpPr/>
          <p:nvPr/>
        </p:nvSpPr>
        <p:spPr>
          <a:xfrm>
            <a:off x="10073692" y="5391395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3" name="Oval 1372">
            <a:extLst>
              <a:ext uri="{FF2B5EF4-FFF2-40B4-BE49-F238E27FC236}">
                <a16:creationId xmlns:a16="http://schemas.microsoft.com/office/drawing/2014/main" id="{7BB2BDB7-9C0B-4DDD-9FEC-DF43B2C735EC}"/>
              </a:ext>
            </a:extLst>
          </p:cNvPr>
          <p:cNvSpPr/>
          <p:nvPr/>
        </p:nvSpPr>
        <p:spPr>
          <a:xfrm>
            <a:off x="10278876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A8F6808F-4598-48B9-A75E-A3F9484BDA28}"/>
              </a:ext>
            </a:extLst>
          </p:cNvPr>
          <p:cNvCxnSpPr>
            <a:cxnSpLocks/>
          </p:cNvCxnSpPr>
          <p:nvPr/>
        </p:nvCxnSpPr>
        <p:spPr>
          <a:xfrm flipV="1">
            <a:off x="9962347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44A3BC31-7501-4061-A0C0-FC021A859652}"/>
              </a:ext>
            </a:extLst>
          </p:cNvPr>
          <p:cNvCxnSpPr>
            <a:cxnSpLocks/>
          </p:cNvCxnSpPr>
          <p:nvPr/>
        </p:nvCxnSpPr>
        <p:spPr>
          <a:xfrm flipV="1">
            <a:off x="9932955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6" name="Oval 1375">
            <a:extLst>
              <a:ext uri="{FF2B5EF4-FFF2-40B4-BE49-F238E27FC236}">
                <a16:creationId xmlns:a16="http://schemas.microsoft.com/office/drawing/2014/main" id="{FF0084DF-E6A9-4B0A-A4C8-E28F14594AFE}"/>
              </a:ext>
            </a:extLst>
          </p:cNvPr>
          <p:cNvSpPr/>
          <p:nvPr/>
        </p:nvSpPr>
        <p:spPr>
          <a:xfrm>
            <a:off x="9983537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7" name="Oval 1376">
            <a:extLst>
              <a:ext uri="{FF2B5EF4-FFF2-40B4-BE49-F238E27FC236}">
                <a16:creationId xmlns:a16="http://schemas.microsoft.com/office/drawing/2014/main" id="{95109E15-5463-4E19-BD63-A1CCEE86522F}"/>
              </a:ext>
            </a:extLst>
          </p:cNvPr>
          <p:cNvSpPr/>
          <p:nvPr/>
        </p:nvSpPr>
        <p:spPr>
          <a:xfrm>
            <a:off x="9956769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8" name="Oval 1377">
            <a:extLst>
              <a:ext uri="{FF2B5EF4-FFF2-40B4-BE49-F238E27FC236}">
                <a16:creationId xmlns:a16="http://schemas.microsoft.com/office/drawing/2014/main" id="{3E7C957C-F6E6-44CD-BE43-D3C56E0C37F7}"/>
              </a:ext>
            </a:extLst>
          </p:cNvPr>
          <p:cNvSpPr/>
          <p:nvPr/>
        </p:nvSpPr>
        <p:spPr>
          <a:xfrm>
            <a:off x="9923746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9" name="Freeform: Shape 1378">
            <a:extLst>
              <a:ext uri="{FF2B5EF4-FFF2-40B4-BE49-F238E27FC236}">
                <a16:creationId xmlns:a16="http://schemas.microsoft.com/office/drawing/2014/main" id="{6E0DDD5D-A642-4A04-8826-0A27C165B3EB}"/>
              </a:ext>
            </a:extLst>
          </p:cNvPr>
          <p:cNvSpPr/>
          <p:nvPr/>
        </p:nvSpPr>
        <p:spPr>
          <a:xfrm>
            <a:off x="7167563" y="4938713"/>
            <a:ext cx="259980" cy="528637"/>
          </a:xfrm>
          <a:custGeom>
            <a:avLst/>
            <a:gdLst>
              <a:gd name="connsiteX0" fmla="*/ 0 w 259980"/>
              <a:gd name="connsiteY0" fmla="*/ 528637 h 528637"/>
              <a:gd name="connsiteX1" fmla="*/ 247650 w 259980"/>
              <a:gd name="connsiteY1" fmla="*/ 352425 h 528637"/>
              <a:gd name="connsiteX2" fmla="*/ 200025 w 259980"/>
              <a:gd name="connsiteY2" fmla="*/ 0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980" h="528637">
                <a:moveTo>
                  <a:pt x="0" y="528637"/>
                </a:moveTo>
                <a:cubicBezTo>
                  <a:pt x="107156" y="484584"/>
                  <a:pt x="214313" y="440531"/>
                  <a:pt x="247650" y="352425"/>
                </a:cubicBezTo>
                <a:cubicBezTo>
                  <a:pt x="280988" y="264319"/>
                  <a:pt x="240506" y="132159"/>
                  <a:pt x="200025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0" name="Freeform: Shape 1379">
            <a:extLst>
              <a:ext uri="{FF2B5EF4-FFF2-40B4-BE49-F238E27FC236}">
                <a16:creationId xmlns:a16="http://schemas.microsoft.com/office/drawing/2014/main" id="{9A32D44A-45CB-4303-B9F8-D8E8120944C4}"/>
              </a:ext>
            </a:extLst>
          </p:cNvPr>
          <p:cNvSpPr/>
          <p:nvPr/>
        </p:nvSpPr>
        <p:spPr>
          <a:xfrm>
            <a:off x="7691438" y="4758011"/>
            <a:ext cx="481012" cy="237852"/>
          </a:xfrm>
          <a:custGeom>
            <a:avLst/>
            <a:gdLst>
              <a:gd name="connsiteX0" fmla="*/ 481012 w 481012"/>
              <a:gd name="connsiteY0" fmla="*/ 66402 h 237852"/>
              <a:gd name="connsiteX1" fmla="*/ 161925 w 481012"/>
              <a:gd name="connsiteY1" fmla="*/ 9252 h 237852"/>
              <a:gd name="connsiteX2" fmla="*/ 0 w 481012"/>
              <a:gd name="connsiteY2" fmla="*/ 237852 h 23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012" h="237852">
                <a:moveTo>
                  <a:pt x="481012" y="66402"/>
                </a:moveTo>
                <a:cubicBezTo>
                  <a:pt x="361553" y="23539"/>
                  <a:pt x="242094" y="-19323"/>
                  <a:pt x="161925" y="9252"/>
                </a:cubicBezTo>
                <a:cubicBezTo>
                  <a:pt x="81756" y="37827"/>
                  <a:pt x="40878" y="137839"/>
                  <a:pt x="0" y="237852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1" name="Freeform: Shape 1380">
            <a:extLst>
              <a:ext uri="{FF2B5EF4-FFF2-40B4-BE49-F238E27FC236}">
                <a16:creationId xmlns:a16="http://schemas.microsoft.com/office/drawing/2014/main" id="{DCF48F71-D4CC-4C26-9DC3-6347314DD767}"/>
              </a:ext>
            </a:extLst>
          </p:cNvPr>
          <p:cNvSpPr/>
          <p:nvPr/>
        </p:nvSpPr>
        <p:spPr>
          <a:xfrm>
            <a:off x="8798898" y="5010150"/>
            <a:ext cx="154602" cy="428625"/>
          </a:xfrm>
          <a:custGeom>
            <a:avLst/>
            <a:gdLst>
              <a:gd name="connsiteX0" fmla="*/ 78402 w 154602"/>
              <a:gd name="connsiteY0" fmla="*/ 0 h 428625"/>
              <a:gd name="connsiteX1" fmla="*/ 2202 w 154602"/>
              <a:gd name="connsiteY1" fmla="*/ 219075 h 428625"/>
              <a:gd name="connsiteX2" fmla="*/ 154602 w 154602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02" h="428625">
                <a:moveTo>
                  <a:pt x="78402" y="0"/>
                </a:moveTo>
                <a:cubicBezTo>
                  <a:pt x="33952" y="73819"/>
                  <a:pt x="-10498" y="147638"/>
                  <a:pt x="2202" y="219075"/>
                </a:cubicBezTo>
                <a:cubicBezTo>
                  <a:pt x="14902" y="290512"/>
                  <a:pt x="84752" y="359568"/>
                  <a:pt x="154602" y="428625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2" name="Freeform: Shape 1381">
            <a:extLst>
              <a:ext uri="{FF2B5EF4-FFF2-40B4-BE49-F238E27FC236}">
                <a16:creationId xmlns:a16="http://schemas.microsoft.com/office/drawing/2014/main" id="{33EECA2F-AEAE-46ED-AA21-0AE41F33BD5A}"/>
              </a:ext>
            </a:extLst>
          </p:cNvPr>
          <p:cNvSpPr/>
          <p:nvPr/>
        </p:nvSpPr>
        <p:spPr>
          <a:xfrm>
            <a:off x="10048875" y="5414963"/>
            <a:ext cx="428625" cy="86212"/>
          </a:xfrm>
          <a:custGeom>
            <a:avLst/>
            <a:gdLst>
              <a:gd name="connsiteX0" fmla="*/ 0 w 428625"/>
              <a:gd name="connsiteY0" fmla="*/ 0 h 86212"/>
              <a:gd name="connsiteX1" fmla="*/ 228600 w 428625"/>
              <a:gd name="connsiteY1" fmla="*/ 85725 h 86212"/>
              <a:gd name="connsiteX2" fmla="*/ 428625 w 428625"/>
              <a:gd name="connsiteY2" fmla="*/ 28575 h 8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86212">
                <a:moveTo>
                  <a:pt x="0" y="0"/>
                </a:moveTo>
                <a:cubicBezTo>
                  <a:pt x="78581" y="40481"/>
                  <a:pt x="157163" y="80963"/>
                  <a:pt x="228600" y="85725"/>
                </a:cubicBezTo>
                <a:cubicBezTo>
                  <a:pt x="300038" y="90488"/>
                  <a:pt x="364331" y="59531"/>
                  <a:pt x="428625" y="28575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3" name="Freeform: Shape 1382">
            <a:extLst>
              <a:ext uri="{FF2B5EF4-FFF2-40B4-BE49-F238E27FC236}">
                <a16:creationId xmlns:a16="http://schemas.microsoft.com/office/drawing/2014/main" id="{F46076A2-F4A4-40D4-B6A1-CBA538729599}"/>
              </a:ext>
            </a:extLst>
          </p:cNvPr>
          <p:cNvSpPr/>
          <p:nvPr/>
        </p:nvSpPr>
        <p:spPr>
          <a:xfrm>
            <a:off x="1928813" y="5113553"/>
            <a:ext cx="376237" cy="53760"/>
          </a:xfrm>
          <a:custGeom>
            <a:avLst/>
            <a:gdLst>
              <a:gd name="connsiteX0" fmla="*/ 0 w 376237"/>
              <a:gd name="connsiteY0" fmla="*/ 53760 h 53760"/>
              <a:gd name="connsiteX1" fmla="*/ 176212 w 376237"/>
              <a:gd name="connsiteY1" fmla="*/ 1372 h 53760"/>
              <a:gd name="connsiteX2" fmla="*/ 376237 w 376237"/>
              <a:gd name="connsiteY2" fmla="*/ 20422 h 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7" h="5376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4" name="Freeform: Shape 1383">
            <a:extLst>
              <a:ext uri="{FF2B5EF4-FFF2-40B4-BE49-F238E27FC236}">
                <a16:creationId xmlns:a16="http://schemas.microsoft.com/office/drawing/2014/main" id="{B783DF96-75CF-4019-BDEE-1701A897FDB9}"/>
              </a:ext>
            </a:extLst>
          </p:cNvPr>
          <p:cNvSpPr/>
          <p:nvPr/>
        </p:nvSpPr>
        <p:spPr>
          <a:xfrm flipH="1">
            <a:off x="1285448" y="5125424"/>
            <a:ext cx="376237" cy="53760"/>
          </a:xfrm>
          <a:custGeom>
            <a:avLst/>
            <a:gdLst>
              <a:gd name="connsiteX0" fmla="*/ 0 w 376237"/>
              <a:gd name="connsiteY0" fmla="*/ 53760 h 53760"/>
              <a:gd name="connsiteX1" fmla="*/ 176212 w 376237"/>
              <a:gd name="connsiteY1" fmla="*/ 1372 h 53760"/>
              <a:gd name="connsiteX2" fmla="*/ 376237 w 376237"/>
              <a:gd name="connsiteY2" fmla="*/ 20422 h 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7" h="5376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5" name="Freeform: Shape 1384">
            <a:extLst>
              <a:ext uri="{FF2B5EF4-FFF2-40B4-BE49-F238E27FC236}">
                <a16:creationId xmlns:a16="http://schemas.microsoft.com/office/drawing/2014/main" id="{327AF39B-D626-4851-83D0-415A55B42750}"/>
              </a:ext>
            </a:extLst>
          </p:cNvPr>
          <p:cNvSpPr/>
          <p:nvPr/>
        </p:nvSpPr>
        <p:spPr>
          <a:xfrm rot="16200000" flipH="1">
            <a:off x="937669" y="1461066"/>
            <a:ext cx="306435" cy="322784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6" name="Freeform: Shape 1385">
            <a:extLst>
              <a:ext uri="{FF2B5EF4-FFF2-40B4-BE49-F238E27FC236}">
                <a16:creationId xmlns:a16="http://schemas.microsoft.com/office/drawing/2014/main" id="{A54170C3-9A4C-4942-BF4C-0B0ACA1C4EAF}"/>
              </a:ext>
            </a:extLst>
          </p:cNvPr>
          <p:cNvSpPr/>
          <p:nvPr/>
        </p:nvSpPr>
        <p:spPr>
          <a:xfrm rot="5400000">
            <a:off x="1691656" y="1461068"/>
            <a:ext cx="306435" cy="322784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7" name="Octagon 1386">
            <a:extLst>
              <a:ext uri="{FF2B5EF4-FFF2-40B4-BE49-F238E27FC236}">
                <a16:creationId xmlns:a16="http://schemas.microsoft.com/office/drawing/2014/main" id="{9AA18CE5-062B-4EC7-A717-A69D7CC3590B}"/>
              </a:ext>
            </a:extLst>
          </p:cNvPr>
          <p:cNvSpPr/>
          <p:nvPr/>
        </p:nvSpPr>
        <p:spPr>
          <a:xfrm>
            <a:off x="310345" y="3100604"/>
            <a:ext cx="555101" cy="555101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LAND</a:t>
            </a:r>
          </a:p>
        </p:txBody>
      </p:sp>
      <p:sp>
        <p:nvSpPr>
          <p:cNvPr id="1388" name="TextBox 1387">
            <a:extLst>
              <a:ext uri="{FF2B5EF4-FFF2-40B4-BE49-F238E27FC236}">
                <a16:creationId xmlns:a16="http://schemas.microsoft.com/office/drawing/2014/main" id="{408743C0-976D-4F28-9085-DE7CCD95EF9A}"/>
              </a:ext>
            </a:extLst>
          </p:cNvPr>
          <p:cNvSpPr txBox="1"/>
          <p:nvPr/>
        </p:nvSpPr>
        <p:spPr>
          <a:xfrm>
            <a:off x="193876" y="3725410"/>
            <a:ext cx="81811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land</a:t>
            </a:r>
          </a:p>
          <a:p>
            <a:r>
              <a:rPr lang="en-GB" dirty="0"/>
              <a:t>id=1</a:t>
            </a:r>
          </a:p>
        </p:txBody>
      </p: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571F2B96-8DD2-4582-BF79-5F2D5CE6C495}"/>
              </a:ext>
            </a:extLst>
          </p:cNvPr>
          <p:cNvCxnSpPr>
            <a:cxnSpLocks/>
          </p:cNvCxnSpPr>
          <p:nvPr/>
        </p:nvCxnSpPr>
        <p:spPr>
          <a:xfrm>
            <a:off x="250422" y="276662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62342A7C-A05D-4A8E-AC0E-04887C31DFB9}"/>
              </a:ext>
            </a:extLst>
          </p:cNvPr>
          <p:cNvCxnSpPr/>
          <p:nvPr/>
        </p:nvCxnSpPr>
        <p:spPr>
          <a:xfrm>
            <a:off x="3994256" y="363917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1E3CE453-01F2-48B9-B25D-447D5B08A0CD}"/>
              </a:ext>
            </a:extLst>
          </p:cNvPr>
          <p:cNvCxnSpPr>
            <a:cxnSpLocks/>
          </p:cNvCxnSpPr>
          <p:nvPr/>
        </p:nvCxnSpPr>
        <p:spPr>
          <a:xfrm flipV="1">
            <a:off x="3968405" y="364859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375954BB-EFAB-492B-995D-8EF5CDFDAAC8}"/>
              </a:ext>
            </a:extLst>
          </p:cNvPr>
          <p:cNvCxnSpPr>
            <a:cxnSpLocks/>
          </p:cNvCxnSpPr>
          <p:nvPr/>
        </p:nvCxnSpPr>
        <p:spPr>
          <a:xfrm flipV="1">
            <a:off x="3937520" y="404675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095CCCB1-061C-46AE-A713-E9B5244C73AC}"/>
              </a:ext>
            </a:extLst>
          </p:cNvPr>
          <p:cNvCxnSpPr>
            <a:cxnSpLocks/>
          </p:cNvCxnSpPr>
          <p:nvPr/>
        </p:nvCxnSpPr>
        <p:spPr>
          <a:xfrm flipV="1">
            <a:off x="3964250" y="384631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228AE2BC-CE97-49C1-9F81-558FDD49020D}"/>
              </a:ext>
            </a:extLst>
          </p:cNvPr>
          <p:cNvCxnSpPr>
            <a:cxnSpLocks/>
          </p:cNvCxnSpPr>
          <p:nvPr/>
        </p:nvCxnSpPr>
        <p:spPr>
          <a:xfrm flipH="1" flipV="1">
            <a:off x="4188576" y="364739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B095B48F-D266-448F-B44F-CBCCAD8DB234}"/>
              </a:ext>
            </a:extLst>
          </p:cNvPr>
          <p:cNvCxnSpPr>
            <a:cxnSpLocks/>
          </p:cNvCxnSpPr>
          <p:nvPr/>
        </p:nvCxnSpPr>
        <p:spPr>
          <a:xfrm flipV="1">
            <a:off x="4217836" y="383759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92E160A3-C158-427D-B37E-B35C73460852}"/>
              </a:ext>
            </a:extLst>
          </p:cNvPr>
          <p:cNvCxnSpPr>
            <a:cxnSpLocks/>
          </p:cNvCxnSpPr>
          <p:nvPr/>
        </p:nvCxnSpPr>
        <p:spPr>
          <a:xfrm flipV="1">
            <a:off x="4094613" y="326743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CA3B2358-93FE-4C03-AB6D-CA7AAC26B688}"/>
              </a:ext>
            </a:extLst>
          </p:cNvPr>
          <p:cNvCxnSpPr>
            <a:cxnSpLocks/>
          </p:cNvCxnSpPr>
          <p:nvPr/>
        </p:nvCxnSpPr>
        <p:spPr>
          <a:xfrm flipV="1">
            <a:off x="3957575" y="404675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A69CD701-F813-42EB-9B1A-6D85BE0A336B}"/>
              </a:ext>
            </a:extLst>
          </p:cNvPr>
          <p:cNvCxnSpPr>
            <a:cxnSpLocks/>
          </p:cNvCxnSpPr>
          <p:nvPr/>
        </p:nvCxnSpPr>
        <p:spPr>
          <a:xfrm flipH="1" flipV="1">
            <a:off x="4217804" y="403267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A9B70EAE-05B2-4D13-ACD7-103543FB1055}"/>
              </a:ext>
            </a:extLst>
          </p:cNvPr>
          <p:cNvCxnSpPr>
            <a:cxnSpLocks/>
          </p:cNvCxnSpPr>
          <p:nvPr/>
        </p:nvCxnSpPr>
        <p:spPr>
          <a:xfrm flipH="1" flipV="1">
            <a:off x="4224510" y="403267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C595493B-B59E-48BE-99FD-DE64CBABC118}"/>
              </a:ext>
            </a:extLst>
          </p:cNvPr>
          <p:cNvCxnSpPr>
            <a:cxnSpLocks/>
          </p:cNvCxnSpPr>
          <p:nvPr/>
        </p:nvCxnSpPr>
        <p:spPr>
          <a:xfrm flipV="1">
            <a:off x="3956287" y="327033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B649D697-996D-470C-AE9B-4293B750F2B7}"/>
              </a:ext>
            </a:extLst>
          </p:cNvPr>
          <p:cNvCxnSpPr>
            <a:cxnSpLocks/>
          </p:cNvCxnSpPr>
          <p:nvPr/>
        </p:nvCxnSpPr>
        <p:spPr>
          <a:xfrm>
            <a:off x="4244644" y="3270340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25B396DE-47E8-4614-A3DA-7280DC627F9B}"/>
              </a:ext>
            </a:extLst>
          </p:cNvPr>
          <p:cNvCxnSpPr>
            <a:cxnSpLocks/>
          </p:cNvCxnSpPr>
          <p:nvPr/>
        </p:nvCxnSpPr>
        <p:spPr>
          <a:xfrm>
            <a:off x="4264075" y="3438218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0C096F31-93F2-4B09-822B-9344860BC6F4}"/>
              </a:ext>
            </a:extLst>
          </p:cNvPr>
          <p:cNvCxnSpPr>
            <a:cxnSpLocks/>
          </p:cNvCxnSpPr>
          <p:nvPr/>
        </p:nvCxnSpPr>
        <p:spPr>
          <a:xfrm>
            <a:off x="4118240" y="327034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0B6CE258-820C-4B51-BBAF-EBA444C0A8EE}"/>
              </a:ext>
            </a:extLst>
          </p:cNvPr>
          <p:cNvCxnSpPr>
            <a:cxnSpLocks/>
          </p:cNvCxnSpPr>
          <p:nvPr/>
        </p:nvCxnSpPr>
        <p:spPr>
          <a:xfrm flipV="1">
            <a:off x="3919624" y="3300611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FE0C5329-0BF1-4BAD-8735-24EC4DD8F8A9}"/>
              </a:ext>
            </a:extLst>
          </p:cNvPr>
          <p:cNvCxnSpPr>
            <a:cxnSpLocks/>
          </p:cNvCxnSpPr>
          <p:nvPr/>
        </p:nvCxnSpPr>
        <p:spPr>
          <a:xfrm flipV="1">
            <a:off x="3890232" y="3436949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0F3267BE-C78C-4697-BD70-26B6DB49D905}"/>
              </a:ext>
            </a:extLst>
          </p:cNvPr>
          <p:cNvCxnSpPr>
            <a:cxnSpLocks/>
          </p:cNvCxnSpPr>
          <p:nvPr/>
        </p:nvCxnSpPr>
        <p:spPr>
          <a:xfrm flipV="1">
            <a:off x="4105214" y="316468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832EDAB6-13FB-4C76-9A88-D87BA7EBF081}"/>
              </a:ext>
            </a:extLst>
          </p:cNvPr>
          <p:cNvCxnSpPr>
            <a:cxnSpLocks/>
          </p:cNvCxnSpPr>
          <p:nvPr/>
        </p:nvCxnSpPr>
        <p:spPr>
          <a:xfrm flipV="1">
            <a:off x="4016895" y="315559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8" name="Oval 1407">
            <a:extLst>
              <a:ext uri="{FF2B5EF4-FFF2-40B4-BE49-F238E27FC236}">
                <a16:creationId xmlns:a16="http://schemas.microsoft.com/office/drawing/2014/main" id="{DF8538FB-F736-46BA-AE8A-93937749B634}"/>
              </a:ext>
            </a:extLst>
          </p:cNvPr>
          <p:cNvSpPr/>
          <p:nvPr/>
        </p:nvSpPr>
        <p:spPr>
          <a:xfrm>
            <a:off x="4257727" y="342702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09" name="Oval 1408">
            <a:extLst>
              <a:ext uri="{FF2B5EF4-FFF2-40B4-BE49-F238E27FC236}">
                <a16:creationId xmlns:a16="http://schemas.microsoft.com/office/drawing/2014/main" id="{B1E32182-FB1D-4003-9081-8983E7881D98}"/>
              </a:ext>
            </a:extLst>
          </p:cNvPr>
          <p:cNvSpPr/>
          <p:nvPr/>
        </p:nvSpPr>
        <p:spPr>
          <a:xfrm>
            <a:off x="4273345" y="3600914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0" name="Oval 1409">
            <a:extLst>
              <a:ext uri="{FF2B5EF4-FFF2-40B4-BE49-F238E27FC236}">
                <a16:creationId xmlns:a16="http://schemas.microsoft.com/office/drawing/2014/main" id="{F3731AC1-0683-46F2-8BBA-D594651E2419}"/>
              </a:ext>
            </a:extLst>
          </p:cNvPr>
          <p:cNvSpPr/>
          <p:nvPr/>
        </p:nvSpPr>
        <p:spPr>
          <a:xfrm>
            <a:off x="4238561" y="326088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1" name="Oval 1410">
            <a:extLst>
              <a:ext uri="{FF2B5EF4-FFF2-40B4-BE49-F238E27FC236}">
                <a16:creationId xmlns:a16="http://schemas.microsoft.com/office/drawing/2014/main" id="{0261F1F4-9EEF-48C0-A9F4-A0F2FE1279B5}"/>
              </a:ext>
            </a:extLst>
          </p:cNvPr>
          <p:cNvSpPr/>
          <p:nvPr/>
        </p:nvSpPr>
        <p:spPr>
          <a:xfrm>
            <a:off x="4133977" y="314900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2" name="Oval 1411">
            <a:extLst>
              <a:ext uri="{FF2B5EF4-FFF2-40B4-BE49-F238E27FC236}">
                <a16:creationId xmlns:a16="http://schemas.microsoft.com/office/drawing/2014/main" id="{DCBF6E1D-B9BC-4638-8F6D-E28AF8525002}"/>
              </a:ext>
            </a:extLst>
          </p:cNvPr>
          <p:cNvSpPr/>
          <p:nvPr/>
        </p:nvSpPr>
        <p:spPr>
          <a:xfrm>
            <a:off x="3998578" y="316772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3" name="Oval 1412">
            <a:extLst>
              <a:ext uri="{FF2B5EF4-FFF2-40B4-BE49-F238E27FC236}">
                <a16:creationId xmlns:a16="http://schemas.microsoft.com/office/drawing/2014/main" id="{59B6672B-D5DD-4522-AEE6-ABDD54C21D82}"/>
              </a:ext>
            </a:extLst>
          </p:cNvPr>
          <p:cNvSpPr/>
          <p:nvPr/>
        </p:nvSpPr>
        <p:spPr>
          <a:xfrm>
            <a:off x="3940814" y="32871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4" name="Oval 1413">
            <a:extLst>
              <a:ext uri="{FF2B5EF4-FFF2-40B4-BE49-F238E27FC236}">
                <a16:creationId xmlns:a16="http://schemas.microsoft.com/office/drawing/2014/main" id="{48C25DA0-7CBA-4356-9BBE-DDE770A4018E}"/>
              </a:ext>
            </a:extLst>
          </p:cNvPr>
          <p:cNvSpPr/>
          <p:nvPr/>
        </p:nvSpPr>
        <p:spPr>
          <a:xfrm>
            <a:off x="3914046" y="3419773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5" name="Oval 1414">
            <a:extLst>
              <a:ext uri="{FF2B5EF4-FFF2-40B4-BE49-F238E27FC236}">
                <a16:creationId xmlns:a16="http://schemas.microsoft.com/office/drawing/2014/main" id="{7C794E0D-C965-448A-8F9F-A4D4184C0686}"/>
              </a:ext>
            </a:extLst>
          </p:cNvPr>
          <p:cNvSpPr/>
          <p:nvPr/>
        </p:nvSpPr>
        <p:spPr>
          <a:xfrm>
            <a:off x="3881023" y="3583702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6" name="Oval 1415">
            <a:extLst>
              <a:ext uri="{FF2B5EF4-FFF2-40B4-BE49-F238E27FC236}">
                <a16:creationId xmlns:a16="http://schemas.microsoft.com/office/drawing/2014/main" id="{031C9A30-62D5-423D-8E30-68CE94171C6A}"/>
              </a:ext>
            </a:extLst>
          </p:cNvPr>
          <p:cNvSpPr/>
          <p:nvPr/>
        </p:nvSpPr>
        <p:spPr>
          <a:xfrm>
            <a:off x="4090927" y="325719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7" name="Oval 1416">
            <a:extLst>
              <a:ext uri="{FF2B5EF4-FFF2-40B4-BE49-F238E27FC236}">
                <a16:creationId xmlns:a16="http://schemas.microsoft.com/office/drawing/2014/main" id="{29E09F53-24A4-4553-B4E8-5108CE789153}"/>
              </a:ext>
            </a:extLst>
          </p:cNvPr>
          <p:cNvSpPr/>
          <p:nvPr/>
        </p:nvSpPr>
        <p:spPr>
          <a:xfrm>
            <a:off x="4103231" y="361433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8" name="Oval 1417">
            <a:extLst>
              <a:ext uri="{FF2B5EF4-FFF2-40B4-BE49-F238E27FC236}">
                <a16:creationId xmlns:a16="http://schemas.microsoft.com/office/drawing/2014/main" id="{3720A2E6-80C2-4FAB-9048-C66A4CE0D9B6}"/>
              </a:ext>
            </a:extLst>
          </p:cNvPr>
          <p:cNvSpPr/>
          <p:nvPr/>
        </p:nvSpPr>
        <p:spPr>
          <a:xfrm>
            <a:off x="4183487" y="362853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9" name="Oval 1418">
            <a:extLst>
              <a:ext uri="{FF2B5EF4-FFF2-40B4-BE49-F238E27FC236}">
                <a16:creationId xmlns:a16="http://schemas.microsoft.com/office/drawing/2014/main" id="{CB25184F-D985-4191-BB33-CDD01354B4C1}"/>
              </a:ext>
            </a:extLst>
          </p:cNvPr>
          <p:cNvSpPr/>
          <p:nvPr/>
        </p:nvSpPr>
        <p:spPr>
          <a:xfrm>
            <a:off x="3975255" y="363201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0" name="Oval 1419">
            <a:extLst>
              <a:ext uri="{FF2B5EF4-FFF2-40B4-BE49-F238E27FC236}">
                <a16:creationId xmlns:a16="http://schemas.microsoft.com/office/drawing/2014/main" id="{C4A2CBD4-3C8D-44E5-B5B4-C75FF4AF6521}"/>
              </a:ext>
            </a:extLst>
          </p:cNvPr>
          <p:cNvSpPr/>
          <p:nvPr/>
        </p:nvSpPr>
        <p:spPr>
          <a:xfrm>
            <a:off x="4223246" y="382384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1" name="Oval 1420">
            <a:extLst>
              <a:ext uri="{FF2B5EF4-FFF2-40B4-BE49-F238E27FC236}">
                <a16:creationId xmlns:a16="http://schemas.microsoft.com/office/drawing/2014/main" id="{2EA5D174-68EC-4976-A57E-FE1FC290418B}"/>
              </a:ext>
            </a:extLst>
          </p:cNvPr>
          <p:cNvSpPr/>
          <p:nvPr/>
        </p:nvSpPr>
        <p:spPr>
          <a:xfrm>
            <a:off x="3949328" y="383256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2" name="Oval 1421">
            <a:extLst>
              <a:ext uri="{FF2B5EF4-FFF2-40B4-BE49-F238E27FC236}">
                <a16:creationId xmlns:a16="http://schemas.microsoft.com/office/drawing/2014/main" id="{E17D63CA-C6DF-4522-AA56-D1B793A42A16}"/>
              </a:ext>
            </a:extLst>
          </p:cNvPr>
          <p:cNvSpPr/>
          <p:nvPr/>
        </p:nvSpPr>
        <p:spPr>
          <a:xfrm>
            <a:off x="4208605" y="402073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3" name="Oval 1422">
            <a:extLst>
              <a:ext uri="{FF2B5EF4-FFF2-40B4-BE49-F238E27FC236}">
                <a16:creationId xmlns:a16="http://schemas.microsoft.com/office/drawing/2014/main" id="{4C06BC85-6E8E-42A7-BBBF-693465D31232}"/>
              </a:ext>
            </a:extLst>
          </p:cNvPr>
          <p:cNvSpPr/>
          <p:nvPr/>
        </p:nvSpPr>
        <p:spPr>
          <a:xfrm>
            <a:off x="4286532" y="407549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4" name="Oval 1423">
            <a:extLst>
              <a:ext uri="{FF2B5EF4-FFF2-40B4-BE49-F238E27FC236}">
                <a16:creationId xmlns:a16="http://schemas.microsoft.com/office/drawing/2014/main" id="{8908D41D-99B6-4CBB-97A3-AD59F22418D4}"/>
              </a:ext>
            </a:extLst>
          </p:cNvPr>
          <p:cNvSpPr/>
          <p:nvPr/>
        </p:nvSpPr>
        <p:spPr>
          <a:xfrm>
            <a:off x="4239910" y="41111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5" name="Oval 1424">
            <a:extLst>
              <a:ext uri="{FF2B5EF4-FFF2-40B4-BE49-F238E27FC236}">
                <a16:creationId xmlns:a16="http://schemas.microsoft.com/office/drawing/2014/main" id="{6626E267-7320-4DAC-8056-7833C1641C05}"/>
              </a:ext>
            </a:extLst>
          </p:cNvPr>
          <p:cNvSpPr/>
          <p:nvPr/>
        </p:nvSpPr>
        <p:spPr>
          <a:xfrm>
            <a:off x="3951762" y="403558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6" name="Oval 1425">
            <a:extLst>
              <a:ext uri="{FF2B5EF4-FFF2-40B4-BE49-F238E27FC236}">
                <a16:creationId xmlns:a16="http://schemas.microsoft.com/office/drawing/2014/main" id="{9EF6A87A-A5AC-4E78-8F2E-48EBDD5B2029}"/>
              </a:ext>
            </a:extLst>
          </p:cNvPr>
          <p:cNvSpPr/>
          <p:nvPr/>
        </p:nvSpPr>
        <p:spPr>
          <a:xfrm>
            <a:off x="3914764" y="41026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7" name="Oval 1426">
            <a:extLst>
              <a:ext uri="{FF2B5EF4-FFF2-40B4-BE49-F238E27FC236}">
                <a16:creationId xmlns:a16="http://schemas.microsoft.com/office/drawing/2014/main" id="{37817FF5-FD98-4D38-945A-3989BE7606AC}"/>
              </a:ext>
            </a:extLst>
          </p:cNvPr>
          <p:cNvSpPr/>
          <p:nvPr/>
        </p:nvSpPr>
        <p:spPr>
          <a:xfrm>
            <a:off x="3956465" y="41100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265D1632-7E5F-40AB-B9D0-6D2AD4ADD6D2}"/>
              </a:ext>
            </a:extLst>
          </p:cNvPr>
          <p:cNvCxnSpPr/>
          <p:nvPr/>
        </p:nvCxnSpPr>
        <p:spPr>
          <a:xfrm>
            <a:off x="1420532" y="363917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01ABFDB9-954B-4107-9DA5-EDA9DEEEC9DB}"/>
              </a:ext>
            </a:extLst>
          </p:cNvPr>
          <p:cNvCxnSpPr>
            <a:cxnSpLocks/>
          </p:cNvCxnSpPr>
          <p:nvPr/>
        </p:nvCxnSpPr>
        <p:spPr>
          <a:xfrm flipV="1">
            <a:off x="1394681" y="364859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ADB44712-B28D-4571-8FBD-E7D3B1ACD13B}"/>
              </a:ext>
            </a:extLst>
          </p:cNvPr>
          <p:cNvCxnSpPr>
            <a:cxnSpLocks/>
          </p:cNvCxnSpPr>
          <p:nvPr/>
        </p:nvCxnSpPr>
        <p:spPr>
          <a:xfrm flipV="1">
            <a:off x="1363796" y="404675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21202045-0A46-4E07-B74D-6EFE4500167B}"/>
              </a:ext>
            </a:extLst>
          </p:cNvPr>
          <p:cNvCxnSpPr>
            <a:cxnSpLocks/>
          </p:cNvCxnSpPr>
          <p:nvPr/>
        </p:nvCxnSpPr>
        <p:spPr>
          <a:xfrm flipV="1">
            <a:off x="1390526" y="384631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996FE37C-B279-48D5-830B-FAD4CD1F22BF}"/>
              </a:ext>
            </a:extLst>
          </p:cNvPr>
          <p:cNvCxnSpPr>
            <a:cxnSpLocks/>
          </p:cNvCxnSpPr>
          <p:nvPr/>
        </p:nvCxnSpPr>
        <p:spPr>
          <a:xfrm flipH="1" flipV="1">
            <a:off x="1614852" y="364739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8D02E763-6822-40E8-BC43-E54A57394085}"/>
              </a:ext>
            </a:extLst>
          </p:cNvPr>
          <p:cNvCxnSpPr>
            <a:cxnSpLocks/>
          </p:cNvCxnSpPr>
          <p:nvPr/>
        </p:nvCxnSpPr>
        <p:spPr>
          <a:xfrm flipV="1">
            <a:off x="1644112" y="383759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E10C29C-8279-4B1C-90A8-4FF3D5F4A907}"/>
              </a:ext>
            </a:extLst>
          </p:cNvPr>
          <p:cNvCxnSpPr>
            <a:cxnSpLocks/>
          </p:cNvCxnSpPr>
          <p:nvPr/>
        </p:nvCxnSpPr>
        <p:spPr>
          <a:xfrm flipV="1">
            <a:off x="1520889" y="326743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F1A438A9-B399-416C-AD14-0A0F5C2C8B12}"/>
              </a:ext>
            </a:extLst>
          </p:cNvPr>
          <p:cNvCxnSpPr>
            <a:cxnSpLocks/>
          </p:cNvCxnSpPr>
          <p:nvPr/>
        </p:nvCxnSpPr>
        <p:spPr>
          <a:xfrm flipV="1">
            <a:off x="1383851" y="404675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253475FD-18DA-48AD-A81F-6BCA34145690}"/>
              </a:ext>
            </a:extLst>
          </p:cNvPr>
          <p:cNvCxnSpPr>
            <a:cxnSpLocks/>
          </p:cNvCxnSpPr>
          <p:nvPr/>
        </p:nvCxnSpPr>
        <p:spPr>
          <a:xfrm flipH="1" flipV="1">
            <a:off x="1644080" y="403267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22F2148F-2E21-4220-8B3D-9503AC353184}"/>
              </a:ext>
            </a:extLst>
          </p:cNvPr>
          <p:cNvCxnSpPr>
            <a:cxnSpLocks/>
          </p:cNvCxnSpPr>
          <p:nvPr/>
        </p:nvCxnSpPr>
        <p:spPr>
          <a:xfrm flipH="1" flipV="1">
            <a:off x="1650786" y="403267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22828E7-1381-42AC-9D3C-B5F72C386D77}"/>
              </a:ext>
            </a:extLst>
          </p:cNvPr>
          <p:cNvCxnSpPr>
            <a:cxnSpLocks/>
          </p:cNvCxnSpPr>
          <p:nvPr/>
        </p:nvCxnSpPr>
        <p:spPr>
          <a:xfrm flipV="1">
            <a:off x="1382563" y="327033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B69F392B-49A5-4EDA-A326-02F744A20FFA}"/>
              </a:ext>
            </a:extLst>
          </p:cNvPr>
          <p:cNvCxnSpPr>
            <a:cxnSpLocks/>
          </p:cNvCxnSpPr>
          <p:nvPr/>
        </p:nvCxnSpPr>
        <p:spPr>
          <a:xfrm flipV="1">
            <a:off x="1670920" y="3092633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5FB5715F-2B49-4F96-B900-76B36B19A171}"/>
              </a:ext>
            </a:extLst>
          </p:cNvPr>
          <p:cNvCxnSpPr>
            <a:cxnSpLocks/>
          </p:cNvCxnSpPr>
          <p:nvPr/>
        </p:nvCxnSpPr>
        <p:spPr>
          <a:xfrm flipV="1">
            <a:off x="1704467" y="2914779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B411D0D7-F09F-4808-A1F2-F294B886BCDF}"/>
              </a:ext>
            </a:extLst>
          </p:cNvPr>
          <p:cNvCxnSpPr>
            <a:cxnSpLocks/>
          </p:cNvCxnSpPr>
          <p:nvPr/>
        </p:nvCxnSpPr>
        <p:spPr>
          <a:xfrm>
            <a:off x="1544516" y="327034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47DC40A9-92A1-44F7-BF87-F74F01C48F8E}"/>
              </a:ext>
            </a:extLst>
          </p:cNvPr>
          <p:cNvCxnSpPr>
            <a:cxnSpLocks/>
          </p:cNvCxnSpPr>
          <p:nvPr/>
        </p:nvCxnSpPr>
        <p:spPr>
          <a:xfrm>
            <a:off x="1354227" y="3121702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1CCF0224-79BE-4AAF-B77D-C8ACC6122C3F}"/>
              </a:ext>
            </a:extLst>
          </p:cNvPr>
          <p:cNvCxnSpPr>
            <a:cxnSpLocks/>
          </p:cNvCxnSpPr>
          <p:nvPr/>
        </p:nvCxnSpPr>
        <p:spPr>
          <a:xfrm flipH="1" flipV="1">
            <a:off x="1351065" y="2937171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19B8BB13-B0E2-4E03-8C4B-48AD92D4229A}"/>
              </a:ext>
            </a:extLst>
          </p:cNvPr>
          <p:cNvCxnSpPr>
            <a:cxnSpLocks/>
          </p:cNvCxnSpPr>
          <p:nvPr/>
        </p:nvCxnSpPr>
        <p:spPr>
          <a:xfrm flipV="1">
            <a:off x="1531490" y="316468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A8A69D9C-05FB-429B-AF77-5EBBD7CC219C}"/>
              </a:ext>
            </a:extLst>
          </p:cNvPr>
          <p:cNvCxnSpPr>
            <a:cxnSpLocks/>
          </p:cNvCxnSpPr>
          <p:nvPr/>
        </p:nvCxnSpPr>
        <p:spPr>
          <a:xfrm flipV="1">
            <a:off x="1443171" y="315559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6" name="Oval 1445">
            <a:extLst>
              <a:ext uri="{FF2B5EF4-FFF2-40B4-BE49-F238E27FC236}">
                <a16:creationId xmlns:a16="http://schemas.microsoft.com/office/drawing/2014/main" id="{35EC16FD-9EE3-47DC-9AED-DE0C56147D47}"/>
              </a:ext>
            </a:extLst>
          </p:cNvPr>
          <p:cNvSpPr/>
          <p:nvPr/>
        </p:nvSpPr>
        <p:spPr>
          <a:xfrm>
            <a:off x="1698119" y="3079647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7" name="Oval 1446">
            <a:extLst>
              <a:ext uri="{FF2B5EF4-FFF2-40B4-BE49-F238E27FC236}">
                <a16:creationId xmlns:a16="http://schemas.microsoft.com/office/drawing/2014/main" id="{64F55C16-3B48-4DE7-B3C3-A4EF093D92CE}"/>
              </a:ext>
            </a:extLst>
          </p:cNvPr>
          <p:cNvSpPr/>
          <p:nvPr/>
        </p:nvSpPr>
        <p:spPr>
          <a:xfrm>
            <a:off x="1706871" y="2894956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8" name="Oval 1447">
            <a:extLst>
              <a:ext uri="{FF2B5EF4-FFF2-40B4-BE49-F238E27FC236}">
                <a16:creationId xmlns:a16="http://schemas.microsoft.com/office/drawing/2014/main" id="{11AD2325-F76B-4B78-BF02-0500EA3EF571}"/>
              </a:ext>
            </a:extLst>
          </p:cNvPr>
          <p:cNvSpPr/>
          <p:nvPr/>
        </p:nvSpPr>
        <p:spPr>
          <a:xfrm>
            <a:off x="1664837" y="326088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9" name="Oval 1448">
            <a:extLst>
              <a:ext uri="{FF2B5EF4-FFF2-40B4-BE49-F238E27FC236}">
                <a16:creationId xmlns:a16="http://schemas.microsoft.com/office/drawing/2014/main" id="{33676A55-546F-4A9D-9BF2-742549AF03E3}"/>
              </a:ext>
            </a:extLst>
          </p:cNvPr>
          <p:cNvSpPr/>
          <p:nvPr/>
        </p:nvSpPr>
        <p:spPr>
          <a:xfrm>
            <a:off x="1560253" y="314900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0" name="Oval 1449">
            <a:extLst>
              <a:ext uri="{FF2B5EF4-FFF2-40B4-BE49-F238E27FC236}">
                <a16:creationId xmlns:a16="http://schemas.microsoft.com/office/drawing/2014/main" id="{EB802FFA-7B99-42BE-8BE8-894AEDB7816B}"/>
              </a:ext>
            </a:extLst>
          </p:cNvPr>
          <p:cNvSpPr/>
          <p:nvPr/>
        </p:nvSpPr>
        <p:spPr>
          <a:xfrm>
            <a:off x="1424854" y="316772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1" name="Oval 1450">
            <a:extLst>
              <a:ext uri="{FF2B5EF4-FFF2-40B4-BE49-F238E27FC236}">
                <a16:creationId xmlns:a16="http://schemas.microsoft.com/office/drawing/2014/main" id="{76DFFA7D-ACD5-4CD9-8B36-F332483D3A01}"/>
              </a:ext>
            </a:extLst>
          </p:cNvPr>
          <p:cNvSpPr/>
          <p:nvPr/>
        </p:nvSpPr>
        <p:spPr>
          <a:xfrm>
            <a:off x="1367090" y="32871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2" name="Oval 1451">
            <a:extLst>
              <a:ext uri="{FF2B5EF4-FFF2-40B4-BE49-F238E27FC236}">
                <a16:creationId xmlns:a16="http://schemas.microsoft.com/office/drawing/2014/main" id="{635691BE-4A36-4E02-BE46-91858C97E8AA}"/>
              </a:ext>
            </a:extLst>
          </p:cNvPr>
          <p:cNvSpPr/>
          <p:nvPr/>
        </p:nvSpPr>
        <p:spPr>
          <a:xfrm>
            <a:off x="1346303" y="3100604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3" name="Oval 1452">
            <a:extLst>
              <a:ext uri="{FF2B5EF4-FFF2-40B4-BE49-F238E27FC236}">
                <a16:creationId xmlns:a16="http://schemas.microsoft.com/office/drawing/2014/main" id="{08D91D44-711E-4915-A316-A2C133F012C3}"/>
              </a:ext>
            </a:extLst>
          </p:cNvPr>
          <p:cNvSpPr/>
          <p:nvPr/>
        </p:nvSpPr>
        <p:spPr>
          <a:xfrm>
            <a:off x="1345801" y="2910344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4" name="Oval 1453">
            <a:extLst>
              <a:ext uri="{FF2B5EF4-FFF2-40B4-BE49-F238E27FC236}">
                <a16:creationId xmlns:a16="http://schemas.microsoft.com/office/drawing/2014/main" id="{9FB3390E-38EF-4C4F-A64A-7059A0744522}"/>
              </a:ext>
            </a:extLst>
          </p:cNvPr>
          <p:cNvSpPr/>
          <p:nvPr/>
        </p:nvSpPr>
        <p:spPr>
          <a:xfrm>
            <a:off x="1517203" y="325719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5" name="Oval 1454">
            <a:extLst>
              <a:ext uri="{FF2B5EF4-FFF2-40B4-BE49-F238E27FC236}">
                <a16:creationId xmlns:a16="http://schemas.microsoft.com/office/drawing/2014/main" id="{DDFD8551-52BB-4894-8F33-F1F60FB6F6BC}"/>
              </a:ext>
            </a:extLst>
          </p:cNvPr>
          <p:cNvSpPr/>
          <p:nvPr/>
        </p:nvSpPr>
        <p:spPr>
          <a:xfrm>
            <a:off x="1529507" y="361433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6" name="Oval 1455">
            <a:extLst>
              <a:ext uri="{FF2B5EF4-FFF2-40B4-BE49-F238E27FC236}">
                <a16:creationId xmlns:a16="http://schemas.microsoft.com/office/drawing/2014/main" id="{CD869D33-CC92-45D9-83BB-07CC9CA2B87E}"/>
              </a:ext>
            </a:extLst>
          </p:cNvPr>
          <p:cNvSpPr/>
          <p:nvPr/>
        </p:nvSpPr>
        <p:spPr>
          <a:xfrm>
            <a:off x="1609763" y="362853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7" name="Oval 1456">
            <a:extLst>
              <a:ext uri="{FF2B5EF4-FFF2-40B4-BE49-F238E27FC236}">
                <a16:creationId xmlns:a16="http://schemas.microsoft.com/office/drawing/2014/main" id="{E4BDD35E-40CC-4620-994B-8C266D85B4F8}"/>
              </a:ext>
            </a:extLst>
          </p:cNvPr>
          <p:cNvSpPr/>
          <p:nvPr/>
        </p:nvSpPr>
        <p:spPr>
          <a:xfrm>
            <a:off x="1401531" y="363201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8" name="Oval 1457">
            <a:extLst>
              <a:ext uri="{FF2B5EF4-FFF2-40B4-BE49-F238E27FC236}">
                <a16:creationId xmlns:a16="http://schemas.microsoft.com/office/drawing/2014/main" id="{39D403DA-B8CC-490D-B223-000D6B3E20F3}"/>
              </a:ext>
            </a:extLst>
          </p:cNvPr>
          <p:cNvSpPr/>
          <p:nvPr/>
        </p:nvSpPr>
        <p:spPr>
          <a:xfrm>
            <a:off x="1649522" y="382384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9" name="Oval 1458">
            <a:extLst>
              <a:ext uri="{FF2B5EF4-FFF2-40B4-BE49-F238E27FC236}">
                <a16:creationId xmlns:a16="http://schemas.microsoft.com/office/drawing/2014/main" id="{B2EDC997-F741-47FA-8EA7-F532807683B4}"/>
              </a:ext>
            </a:extLst>
          </p:cNvPr>
          <p:cNvSpPr/>
          <p:nvPr/>
        </p:nvSpPr>
        <p:spPr>
          <a:xfrm>
            <a:off x="1375604" y="383256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0" name="Oval 1459">
            <a:extLst>
              <a:ext uri="{FF2B5EF4-FFF2-40B4-BE49-F238E27FC236}">
                <a16:creationId xmlns:a16="http://schemas.microsoft.com/office/drawing/2014/main" id="{98A1CA5D-318E-4CA4-B938-41C24FBA771D}"/>
              </a:ext>
            </a:extLst>
          </p:cNvPr>
          <p:cNvSpPr/>
          <p:nvPr/>
        </p:nvSpPr>
        <p:spPr>
          <a:xfrm>
            <a:off x="1634881" y="402073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1" name="Oval 1460">
            <a:extLst>
              <a:ext uri="{FF2B5EF4-FFF2-40B4-BE49-F238E27FC236}">
                <a16:creationId xmlns:a16="http://schemas.microsoft.com/office/drawing/2014/main" id="{77FCBB21-F2BF-4C31-8D76-9496CCFB349D}"/>
              </a:ext>
            </a:extLst>
          </p:cNvPr>
          <p:cNvSpPr/>
          <p:nvPr/>
        </p:nvSpPr>
        <p:spPr>
          <a:xfrm>
            <a:off x="1712808" y="407549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2" name="Oval 1461">
            <a:extLst>
              <a:ext uri="{FF2B5EF4-FFF2-40B4-BE49-F238E27FC236}">
                <a16:creationId xmlns:a16="http://schemas.microsoft.com/office/drawing/2014/main" id="{AF2FB259-BA74-43D6-BB9E-4BF09DA521E2}"/>
              </a:ext>
            </a:extLst>
          </p:cNvPr>
          <p:cNvSpPr/>
          <p:nvPr/>
        </p:nvSpPr>
        <p:spPr>
          <a:xfrm>
            <a:off x="1666186" y="41111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3" name="Oval 1462">
            <a:extLst>
              <a:ext uri="{FF2B5EF4-FFF2-40B4-BE49-F238E27FC236}">
                <a16:creationId xmlns:a16="http://schemas.microsoft.com/office/drawing/2014/main" id="{F9CDD5FE-08F1-44F1-BE18-57DF83F57CE1}"/>
              </a:ext>
            </a:extLst>
          </p:cNvPr>
          <p:cNvSpPr/>
          <p:nvPr/>
        </p:nvSpPr>
        <p:spPr>
          <a:xfrm>
            <a:off x="1378038" y="403558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4" name="Oval 1463">
            <a:extLst>
              <a:ext uri="{FF2B5EF4-FFF2-40B4-BE49-F238E27FC236}">
                <a16:creationId xmlns:a16="http://schemas.microsoft.com/office/drawing/2014/main" id="{A38C2850-6CB4-4659-A3B6-E60F48B56905}"/>
              </a:ext>
            </a:extLst>
          </p:cNvPr>
          <p:cNvSpPr/>
          <p:nvPr/>
        </p:nvSpPr>
        <p:spPr>
          <a:xfrm>
            <a:off x="1341040" y="41026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5" name="Oval 1464">
            <a:extLst>
              <a:ext uri="{FF2B5EF4-FFF2-40B4-BE49-F238E27FC236}">
                <a16:creationId xmlns:a16="http://schemas.microsoft.com/office/drawing/2014/main" id="{887E0D03-3A5A-4082-8E0F-DA8694F1CCAD}"/>
              </a:ext>
            </a:extLst>
          </p:cNvPr>
          <p:cNvSpPr/>
          <p:nvPr/>
        </p:nvSpPr>
        <p:spPr>
          <a:xfrm>
            <a:off x="1382741" y="41100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B76BC47E-E9E5-4135-AA80-D741C26D233A}"/>
              </a:ext>
            </a:extLst>
          </p:cNvPr>
          <p:cNvCxnSpPr>
            <a:cxnSpLocks/>
          </p:cNvCxnSpPr>
          <p:nvPr/>
        </p:nvCxnSpPr>
        <p:spPr>
          <a:xfrm>
            <a:off x="250422" y="425252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6C0AB161-2135-42D3-87AE-3532049F0C7D}"/>
              </a:ext>
            </a:extLst>
          </p:cNvPr>
          <p:cNvCxnSpPr/>
          <p:nvPr/>
        </p:nvCxnSpPr>
        <p:spPr>
          <a:xfrm>
            <a:off x="2693978" y="363917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869922EC-9FE9-408F-BDE8-361F7AF2B1A2}"/>
              </a:ext>
            </a:extLst>
          </p:cNvPr>
          <p:cNvCxnSpPr>
            <a:cxnSpLocks/>
          </p:cNvCxnSpPr>
          <p:nvPr/>
        </p:nvCxnSpPr>
        <p:spPr>
          <a:xfrm flipV="1">
            <a:off x="2668127" y="364859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08EB5861-8BE2-440D-B837-8FCD46741083}"/>
              </a:ext>
            </a:extLst>
          </p:cNvPr>
          <p:cNvCxnSpPr>
            <a:cxnSpLocks/>
          </p:cNvCxnSpPr>
          <p:nvPr/>
        </p:nvCxnSpPr>
        <p:spPr>
          <a:xfrm flipV="1">
            <a:off x="2637242" y="404675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D9317646-4C6C-4ED2-B727-8AD1DA65B9EB}"/>
              </a:ext>
            </a:extLst>
          </p:cNvPr>
          <p:cNvCxnSpPr>
            <a:cxnSpLocks/>
          </p:cNvCxnSpPr>
          <p:nvPr/>
        </p:nvCxnSpPr>
        <p:spPr>
          <a:xfrm flipV="1">
            <a:off x="2663972" y="384631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3135ACB5-5436-4540-A098-D4209F669EC4}"/>
              </a:ext>
            </a:extLst>
          </p:cNvPr>
          <p:cNvCxnSpPr>
            <a:cxnSpLocks/>
          </p:cNvCxnSpPr>
          <p:nvPr/>
        </p:nvCxnSpPr>
        <p:spPr>
          <a:xfrm flipH="1" flipV="1">
            <a:off x="2888298" y="364739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5491031-2D6B-4342-A812-D35E5C49AF27}"/>
              </a:ext>
            </a:extLst>
          </p:cNvPr>
          <p:cNvCxnSpPr>
            <a:cxnSpLocks/>
          </p:cNvCxnSpPr>
          <p:nvPr/>
        </p:nvCxnSpPr>
        <p:spPr>
          <a:xfrm flipV="1">
            <a:off x="2917558" y="383759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6B6F21DA-32DB-4A57-868E-7538F1E3CE2E}"/>
              </a:ext>
            </a:extLst>
          </p:cNvPr>
          <p:cNvCxnSpPr>
            <a:cxnSpLocks/>
          </p:cNvCxnSpPr>
          <p:nvPr/>
        </p:nvCxnSpPr>
        <p:spPr>
          <a:xfrm flipV="1">
            <a:off x="2794335" y="326743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79C5ED90-D703-4036-B48B-683EC429A73F}"/>
              </a:ext>
            </a:extLst>
          </p:cNvPr>
          <p:cNvCxnSpPr>
            <a:cxnSpLocks/>
          </p:cNvCxnSpPr>
          <p:nvPr/>
        </p:nvCxnSpPr>
        <p:spPr>
          <a:xfrm flipV="1">
            <a:off x="2657297" y="404675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C16462C6-1E32-43A9-9AAF-91F0BCBC6912}"/>
              </a:ext>
            </a:extLst>
          </p:cNvPr>
          <p:cNvCxnSpPr>
            <a:cxnSpLocks/>
          </p:cNvCxnSpPr>
          <p:nvPr/>
        </p:nvCxnSpPr>
        <p:spPr>
          <a:xfrm flipH="1" flipV="1">
            <a:off x="2917526" y="403267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2EE6F949-2F3D-4FE2-A76C-8A08DC59449E}"/>
              </a:ext>
            </a:extLst>
          </p:cNvPr>
          <p:cNvCxnSpPr>
            <a:cxnSpLocks/>
          </p:cNvCxnSpPr>
          <p:nvPr/>
        </p:nvCxnSpPr>
        <p:spPr>
          <a:xfrm flipH="1" flipV="1">
            <a:off x="2924232" y="403267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9010B928-F006-43C3-A687-B90A5A3F0A33}"/>
              </a:ext>
            </a:extLst>
          </p:cNvPr>
          <p:cNvCxnSpPr>
            <a:cxnSpLocks/>
          </p:cNvCxnSpPr>
          <p:nvPr/>
        </p:nvCxnSpPr>
        <p:spPr>
          <a:xfrm flipV="1">
            <a:off x="2656009" y="327033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9DA5DF6A-D712-4CA4-8B42-8C558DB8943E}"/>
              </a:ext>
            </a:extLst>
          </p:cNvPr>
          <p:cNvCxnSpPr>
            <a:cxnSpLocks/>
          </p:cNvCxnSpPr>
          <p:nvPr/>
        </p:nvCxnSpPr>
        <p:spPr>
          <a:xfrm>
            <a:off x="2944366" y="3270341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9E7C344-A6CA-4391-9F1A-D5DEFC341C41}"/>
              </a:ext>
            </a:extLst>
          </p:cNvPr>
          <p:cNvCxnSpPr>
            <a:cxnSpLocks/>
          </p:cNvCxnSpPr>
          <p:nvPr/>
        </p:nvCxnSpPr>
        <p:spPr>
          <a:xfrm>
            <a:off x="3144459" y="3269958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01DD458-AD31-4D53-B7ED-E90ECCB2091F}"/>
              </a:ext>
            </a:extLst>
          </p:cNvPr>
          <p:cNvCxnSpPr>
            <a:cxnSpLocks/>
          </p:cNvCxnSpPr>
          <p:nvPr/>
        </p:nvCxnSpPr>
        <p:spPr>
          <a:xfrm>
            <a:off x="2817962" y="327034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AE9E76A-C2D3-47D9-9F3A-AB0DFB215968}"/>
              </a:ext>
            </a:extLst>
          </p:cNvPr>
          <p:cNvCxnSpPr>
            <a:cxnSpLocks/>
          </p:cNvCxnSpPr>
          <p:nvPr/>
        </p:nvCxnSpPr>
        <p:spPr>
          <a:xfrm>
            <a:off x="2462944" y="3300611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37B40269-0983-4294-B7BB-F88598BCCED3}"/>
              </a:ext>
            </a:extLst>
          </p:cNvPr>
          <p:cNvCxnSpPr>
            <a:cxnSpLocks/>
          </p:cNvCxnSpPr>
          <p:nvPr/>
        </p:nvCxnSpPr>
        <p:spPr>
          <a:xfrm flipH="1">
            <a:off x="2274983" y="3304168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3FC4CE5F-58B8-498A-9980-6E6281357D8B}"/>
              </a:ext>
            </a:extLst>
          </p:cNvPr>
          <p:cNvCxnSpPr>
            <a:cxnSpLocks/>
          </p:cNvCxnSpPr>
          <p:nvPr/>
        </p:nvCxnSpPr>
        <p:spPr>
          <a:xfrm flipV="1">
            <a:off x="2804936" y="316468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A0E7C7-7553-488D-8C2E-667A304E6368}"/>
              </a:ext>
            </a:extLst>
          </p:cNvPr>
          <p:cNvCxnSpPr>
            <a:cxnSpLocks/>
          </p:cNvCxnSpPr>
          <p:nvPr/>
        </p:nvCxnSpPr>
        <p:spPr>
          <a:xfrm flipV="1">
            <a:off x="2716617" y="315559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5" name="Oval 1484">
            <a:extLst>
              <a:ext uri="{FF2B5EF4-FFF2-40B4-BE49-F238E27FC236}">
                <a16:creationId xmlns:a16="http://schemas.microsoft.com/office/drawing/2014/main" id="{BC397DC4-870C-4A87-B4D5-88050BB65B12}"/>
              </a:ext>
            </a:extLst>
          </p:cNvPr>
          <p:cNvSpPr/>
          <p:nvPr/>
        </p:nvSpPr>
        <p:spPr>
          <a:xfrm>
            <a:off x="3124594" y="327016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6" name="Oval 1485">
            <a:extLst>
              <a:ext uri="{FF2B5EF4-FFF2-40B4-BE49-F238E27FC236}">
                <a16:creationId xmlns:a16="http://schemas.microsoft.com/office/drawing/2014/main" id="{D057DF81-3E4C-4DAE-AC3A-7DCABFCE0F8D}"/>
              </a:ext>
            </a:extLst>
          </p:cNvPr>
          <p:cNvSpPr/>
          <p:nvPr/>
        </p:nvSpPr>
        <p:spPr>
          <a:xfrm>
            <a:off x="3320219" y="326088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7" name="Oval 1486">
            <a:extLst>
              <a:ext uri="{FF2B5EF4-FFF2-40B4-BE49-F238E27FC236}">
                <a16:creationId xmlns:a16="http://schemas.microsoft.com/office/drawing/2014/main" id="{CA2538ED-97CF-4AA9-8F3D-88D01A2ABCBA}"/>
              </a:ext>
            </a:extLst>
          </p:cNvPr>
          <p:cNvSpPr/>
          <p:nvPr/>
        </p:nvSpPr>
        <p:spPr>
          <a:xfrm>
            <a:off x="2938283" y="326088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8" name="Oval 1487">
            <a:extLst>
              <a:ext uri="{FF2B5EF4-FFF2-40B4-BE49-F238E27FC236}">
                <a16:creationId xmlns:a16="http://schemas.microsoft.com/office/drawing/2014/main" id="{5C538531-ED02-4C4A-BF2F-77474865D981}"/>
              </a:ext>
            </a:extLst>
          </p:cNvPr>
          <p:cNvSpPr/>
          <p:nvPr/>
        </p:nvSpPr>
        <p:spPr>
          <a:xfrm>
            <a:off x="2833699" y="314900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9" name="Oval 1488">
            <a:extLst>
              <a:ext uri="{FF2B5EF4-FFF2-40B4-BE49-F238E27FC236}">
                <a16:creationId xmlns:a16="http://schemas.microsoft.com/office/drawing/2014/main" id="{A6B38437-B3C5-4072-8337-B87DC69DFBA0}"/>
              </a:ext>
            </a:extLst>
          </p:cNvPr>
          <p:cNvSpPr/>
          <p:nvPr/>
        </p:nvSpPr>
        <p:spPr>
          <a:xfrm>
            <a:off x="2698300" y="316772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0" name="Oval 1489">
            <a:extLst>
              <a:ext uri="{FF2B5EF4-FFF2-40B4-BE49-F238E27FC236}">
                <a16:creationId xmlns:a16="http://schemas.microsoft.com/office/drawing/2014/main" id="{95045835-5690-4B8A-A26C-0F6DB01385A8}"/>
              </a:ext>
            </a:extLst>
          </p:cNvPr>
          <p:cNvSpPr/>
          <p:nvPr/>
        </p:nvSpPr>
        <p:spPr>
          <a:xfrm>
            <a:off x="2640536" y="32871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1" name="Oval 1490">
            <a:extLst>
              <a:ext uri="{FF2B5EF4-FFF2-40B4-BE49-F238E27FC236}">
                <a16:creationId xmlns:a16="http://schemas.microsoft.com/office/drawing/2014/main" id="{D207B6FD-2189-461F-B348-F0C6CE76580A}"/>
              </a:ext>
            </a:extLst>
          </p:cNvPr>
          <p:cNvSpPr/>
          <p:nvPr/>
        </p:nvSpPr>
        <p:spPr>
          <a:xfrm>
            <a:off x="2441870" y="3293704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2" name="Oval 1491">
            <a:extLst>
              <a:ext uri="{FF2B5EF4-FFF2-40B4-BE49-F238E27FC236}">
                <a16:creationId xmlns:a16="http://schemas.microsoft.com/office/drawing/2014/main" id="{187B1C96-4CC9-4A84-B963-53AF27FE2D57}"/>
              </a:ext>
            </a:extLst>
          </p:cNvPr>
          <p:cNvSpPr/>
          <p:nvPr/>
        </p:nvSpPr>
        <p:spPr>
          <a:xfrm>
            <a:off x="2254889" y="330568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3" name="Oval 1492">
            <a:extLst>
              <a:ext uri="{FF2B5EF4-FFF2-40B4-BE49-F238E27FC236}">
                <a16:creationId xmlns:a16="http://schemas.microsoft.com/office/drawing/2014/main" id="{1832FF91-315F-4604-8A3B-5294CC8F3263}"/>
              </a:ext>
            </a:extLst>
          </p:cNvPr>
          <p:cNvSpPr/>
          <p:nvPr/>
        </p:nvSpPr>
        <p:spPr>
          <a:xfrm>
            <a:off x="2790649" y="325719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4" name="Oval 1493">
            <a:extLst>
              <a:ext uri="{FF2B5EF4-FFF2-40B4-BE49-F238E27FC236}">
                <a16:creationId xmlns:a16="http://schemas.microsoft.com/office/drawing/2014/main" id="{8E6507C6-30A4-4E94-B308-19ACCA528379}"/>
              </a:ext>
            </a:extLst>
          </p:cNvPr>
          <p:cNvSpPr/>
          <p:nvPr/>
        </p:nvSpPr>
        <p:spPr>
          <a:xfrm>
            <a:off x="2802953" y="361433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5" name="Oval 1494">
            <a:extLst>
              <a:ext uri="{FF2B5EF4-FFF2-40B4-BE49-F238E27FC236}">
                <a16:creationId xmlns:a16="http://schemas.microsoft.com/office/drawing/2014/main" id="{E02CB53B-3212-4287-8F5E-C1D69D9D121F}"/>
              </a:ext>
            </a:extLst>
          </p:cNvPr>
          <p:cNvSpPr/>
          <p:nvPr/>
        </p:nvSpPr>
        <p:spPr>
          <a:xfrm>
            <a:off x="2883209" y="362853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6" name="Oval 1495">
            <a:extLst>
              <a:ext uri="{FF2B5EF4-FFF2-40B4-BE49-F238E27FC236}">
                <a16:creationId xmlns:a16="http://schemas.microsoft.com/office/drawing/2014/main" id="{A8FB1A41-3CF2-4AF2-8E2D-C85D1B289815}"/>
              </a:ext>
            </a:extLst>
          </p:cNvPr>
          <p:cNvSpPr/>
          <p:nvPr/>
        </p:nvSpPr>
        <p:spPr>
          <a:xfrm>
            <a:off x="2674977" y="363201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7" name="Oval 1496">
            <a:extLst>
              <a:ext uri="{FF2B5EF4-FFF2-40B4-BE49-F238E27FC236}">
                <a16:creationId xmlns:a16="http://schemas.microsoft.com/office/drawing/2014/main" id="{F14F0DE2-6F06-466D-B365-DCB24B75D03D}"/>
              </a:ext>
            </a:extLst>
          </p:cNvPr>
          <p:cNvSpPr/>
          <p:nvPr/>
        </p:nvSpPr>
        <p:spPr>
          <a:xfrm>
            <a:off x="2922968" y="382384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8" name="Oval 1497">
            <a:extLst>
              <a:ext uri="{FF2B5EF4-FFF2-40B4-BE49-F238E27FC236}">
                <a16:creationId xmlns:a16="http://schemas.microsoft.com/office/drawing/2014/main" id="{6FF821C3-4170-4669-AF5E-C075273D5F25}"/>
              </a:ext>
            </a:extLst>
          </p:cNvPr>
          <p:cNvSpPr/>
          <p:nvPr/>
        </p:nvSpPr>
        <p:spPr>
          <a:xfrm>
            <a:off x="2649050" y="383256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9" name="Oval 1498">
            <a:extLst>
              <a:ext uri="{FF2B5EF4-FFF2-40B4-BE49-F238E27FC236}">
                <a16:creationId xmlns:a16="http://schemas.microsoft.com/office/drawing/2014/main" id="{F4168E05-14BB-4C2B-AFA3-6C4EFE7F8C6E}"/>
              </a:ext>
            </a:extLst>
          </p:cNvPr>
          <p:cNvSpPr/>
          <p:nvPr/>
        </p:nvSpPr>
        <p:spPr>
          <a:xfrm>
            <a:off x="2908327" y="402073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0" name="Oval 1499">
            <a:extLst>
              <a:ext uri="{FF2B5EF4-FFF2-40B4-BE49-F238E27FC236}">
                <a16:creationId xmlns:a16="http://schemas.microsoft.com/office/drawing/2014/main" id="{8A150623-001D-49AB-A29C-EC73BB459453}"/>
              </a:ext>
            </a:extLst>
          </p:cNvPr>
          <p:cNvSpPr/>
          <p:nvPr/>
        </p:nvSpPr>
        <p:spPr>
          <a:xfrm>
            <a:off x="2986254" y="407549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1" name="Oval 1500">
            <a:extLst>
              <a:ext uri="{FF2B5EF4-FFF2-40B4-BE49-F238E27FC236}">
                <a16:creationId xmlns:a16="http://schemas.microsoft.com/office/drawing/2014/main" id="{EA89936A-67D9-45E1-A0ED-269427444474}"/>
              </a:ext>
            </a:extLst>
          </p:cNvPr>
          <p:cNvSpPr/>
          <p:nvPr/>
        </p:nvSpPr>
        <p:spPr>
          <a:xfrm>
            <a:off x="2939632" y="41111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2" name="Oval 1501">
            <a:extLst>
              <a:ext uri="{FF2B5EF4-FFF2-40B4-BE49-F238E27FC236}">
                <a16:creationId xmlns:a16="http://schemas.microsoft.com/office/drawing/2014/main" id="{1A25204C-FE94-4692-9917-B99851E85BCB}"/>
              </a:ext>
            </a:extLst>
          </p:cNvPr>
          <p:cNvSpPr/>
          <p:nvPr/>
        </p:nvSpPr>
        <p:spPr>
          <a:xfrm>
            <a:off x="2651484" y="403558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3" name="Oval 1502">
            <a:extLst>
              <a:ext uri="{FF2B5EF4-FFF2-40B4-BE49-F238E27FC236}">
                <a16:creationId xmlns:a16="http://schemas.microsoft.com/office/drawing/2014/main" id="{B75EAC30-605F-4CF8-A88D-54B9F19660B1}"/>
              </a:ext>
            </a:extLst>
          </p:cNvPr>
          <p:cNvSpPr/>
          <p:nvPr/>
        </p:nvSpPr>
        <p:spPr>
          <a:xfrm>
            <a:off x="2614486" y="41026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4" name="Oval 1503">
            <a:extLst>
              <a:ext uri="{FF2B5EF4-FFF2-40B4-BE49-F238E27FC236}">
                <a16:creationId xmlns:a16="http://schemas.microsoft.com/office/drawing/2014/main" id="{DB466682-A194-4B6E-8ED6-FDFFB03267D9}"/>
              </a:ext>
            </a:extLst>
          </p:cNvPr>
          <p:cNvSpPr/>
          <p:nvPr/>
        </p:nvSpPr>
        <p:spPr>
          <a:xfrm>
            <a:off x="2656187" y="41100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8D08C478-CDCE-49E3-92C5-45BA2BDD3BB2}"/>
              </a:ext>
            </a:extLst>
          </p:cNvPr>
          <p:cNvSpPr/>
          <p:nvPr/>
        </p:nvSpPr>
        <p:spPr>
          <a:xfrm flipV="1">
            <a:off x="2941005" y="3324881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8F4BD863-4051-4AA3-A5E2-F134FC9B3ED9}"/>
              </a:ext>
            </a:extLst>
          </p:cNvPr>
          <p:cNvSpPr/>
          <p:nvPr/>
        </p:nvSpPr>
        <p:spPr>
          <a:xfrm flipH="1" flipV="1">
            <a:off x="2263635" y="3357389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7E5D0978-95F6-40F9-83C4-8C420C5F10A7}"/>
              </a:ext>
            </a:extLst>
          </p:cNvPr>
          <p:cNvSpPr/>
          <p:nvPr/>
        </p:nvSpPr>
        <p:spPr>
          <a:xfrm rot="16200000" flipV="1">
            <a:off x="1696057" y="2944637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26A90D83-EB01-4A9B-BD2F-559236465B4E}"/>
              </a:ext>
            </a:extLst>
          </p:cNvPr>
          <p:cNvSpPr/>
          <p:nvPr/>
        </p:nvSpPr>
        <p:spPr>
          <a:xfrm rot="5400000" flipH="1" flipV="1">
            <a:off x="983311" y="2950034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973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Gestures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89F6D-B3C8-432B-A0DB-4C10ACF8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76" y="2567095"/>
            <a:ext cx="9619048" cy="17238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41972D-73A3-48C7-B9E4-B15E76761B76}"/>
              </a:ext>
            </a:extLst>
          </p:cNvPr>
          <p:cNvSpPr/>
          <p:nvPr/>
        </p:nvSpPr>
        <p:spPr>
          <a:xfrm>
            <a:off x="1573128" y="2901884"/>
            <a:ext cx="1170072" cy="131769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947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4656359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6600820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62178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2759520" y="3904049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35622-D69A-48F2-A7D8-AD7F5740DEE4}"/>
              </a:ext>
            </a:extLst>
          </p:cNvPr>
          <p:cNvSpPr txBox="1"/>
          <p:nvPr/>
        </p:nvSpPr>
        <p:spPr>
          <a:xfrm>
            <a:off x="394709" y="5516023"/>
            <a:ext cx="8017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ahnschrift Light" panose="020B0502040204020203" pitchFamily="34" charset="0"/>
              </a:rPr>
              <a:t>Images were snapshotted at 159%. Use support lines for snapshotting.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4E542F-184D-4302-BB3A-52B2D0596A84}"/>
              </a:ext>
            </a:extLst>
          </p:cNvPr>
          <p:cNvCxnSpPr>
            <a:cxnSpLocks/>
          </p:cNvCxnSpPr>
          <p:nvPr/>
        </p:nvCxnSpPr>
        <p:spPr>
          <a:xfrm>
            <a:off x="7841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E21D-3917-486F-ABC3-170C380BF2A6}"/>
              </a:ext>
            </a:extLst>
          </p:cNvPr>
          <p:cNvCxnSpPr>
            <a:cxnSpLocks/>
          </p:cNvCxnSpPr>
          <p:nvPr/>
        </p:nvCxnSpPr>
        <p:spPr>
          <a:xfrm>
            <a:off x="2272542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B042E6-CA71-46AD-B7B3-EE83EDFC8284}"/>
              </a:ext>
            </a:extLst>
          </p:cNvPr>
          <p:cNvCxnSpPr>
            <a:cxnSpLocks/>
          </p:cNvCxnSpPr>
          <p:nvPr/>
        </p:nvCxnSpPr>
        <p:spPr>
          <a:xfrm>
            <a:off x="406530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D2EFAA-FFD9-4E59-B059-25ACDECD5EFF}"/>
              </a:ext>
            </a:extLst>
          </p:cNvPr>
          <p:cNvCxnSpPr>
            <a:cxnSpLocks/>
          </p:cNvCxnSpPr>
          <p:nvPr/>
        </p:nvCxnSpPr>
        <p:spPr>
          <a:xfrm>
            <a:off x="5901359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CA583-B6BD-4430-966F-9ACB9A1DE37B}"/>
              </a:ext>
            </a:extLst>
          </p:cNvPr>
          <p:cNvCxnSpPr>
            <a:cxnSpLocks/>
          </p:cNvCxnSpPr>
          <p:nvPr/>
        </p:nvCxnSpPr>
        <p:spPr>
          <a:xfrm>
            <a:off x="29359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3B018-0A82-4DC6-8C7F-AB75D0FC3F25}"/>
              </a:ext>
            </a:extLst>
          </p:cNvPr>
          <p:cNvCxnSpPr>
            <a:cxnSpLocks/>
          </p:cNvCxnSpPr>
          <p:nvPr/>
        </p:nvCxnSpPr>
        <p:spPr>
          <a:xfrm>
            <a:off x="7841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124F8E-8BD4-45CF-ABDA-B8110255BCEA}"/>
              </a:ext>
            </a:extLst>
          </p:cNvPr>
          <p:cNvCxnSpPr>
            <a:cxnSpLocks/>
          </p:cNvCxnSpPr>
          <p:nvPr/>
        </p:nvCxnSpPr>
        <p:spPr>
          <a:xfrm>
            <a:off x="2272542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3CB71E-57D7-488A-AF88-AF8CF6648A0A}"/>
              </a:ext>
            </a:extLst>
          </p:cNvPr>
          <p:cNvCxnSpPr>
            <a:cxnSpLocks/>
          </p:cNvCxnSpPr>
          <p:nvPr/>
        </p:nvCxnSpPr>
        <p:spPr>
          <a:xfrm>
            <a:off x="406530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3DB58A-6970-4682-A2BE-427CB1BA33ED}"/>
              </a:ext>
            </a:extLst>
          </p:cNvPr>
          <p:cNvCxnSpPr>
            <a:cxnSpLocks/>
          </p:cNvCxnSpPr>
          <p:nvPr/>
        </p:nvCxnSpPr>
        <p:spPr>
          <a:xfrm>
            <a:off x="5901359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29359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0F31F3-5DED-4DD7-A5B7-3E4E103F671E}"/>
              </a:ext>
            </a:extLst>
          </p:cNvPr>
          <p:cNvSpPr txBox="1"/>
          <p:nvPr/>
        </p:nvSpPr>
        <p:spPr>
          <a:xfrm>
            <a:off x="8020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move forward |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31C9E-09E5-4076-AED8-400E4FD4497E}"/>
              </a:ext>
            </a:extLst>
          </p:cNvPr>
          <p:cNvSpPr txBox="1"/>
          <p:nvPr/>
        </p:nvSpPr>
        <p:spPr>
          <a:xfrm>
            <a:off x="26430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land |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78F3D1-8D3B-4961-B908-CC707714DF59}"/>
              </a:ext>
            </a:extLst>
          </p:cNvPr>
          <p:cNvSpPr txBox="1"/>
          <p:nvPr/>
        </p:nvSpPr>
        <p:spPr>
          <a:xfrm>
            <a:off x="4486878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left |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9702E-FFE4-48D8-A0ED-89414CD6C393}"/>
              </a:ext>
            </a:extLst>
          </p:cNvPr>
          <p:cNvSpPr txBox="1"/>
          <p:nvPr/>
        </p:nvSpPr>
        <p:spPr>
          <a:xfrm>
            <a:off x="63175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right |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686199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start | 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552B64-E1EA-4510-86E5-B6E16BBC2DD2}"/>
              </a:ext>
            </a:extLst>
          </p:cNvPr>
          <p:cNvCxnSpPr>
            <a:cxnSpLocks/>
          </p:cNvCxnSpPr>
          <p:nvPr/>
        </p:nvCxnSpPr>
        <p:spPr>
          <a:xfrm>
            <a:off x="9787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AF9E4B-E49F-47E2-8645-915044DF16EA}"/>
              </a:ext>
            </a:extLst>
          </p:cNvPr>
          <p:cNvCxnSpPr>
            <a:cxnSpLocks/>
          </p:cNvCxnSpPr>
          <p:nvPr/>
        </p:nvCxnSpPr>
        <p:spPr>
          <a:xfrm>
            <a:off x="9787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E25215-483B-4966-AF01-05F1D0FA0B23}"/>
              </a:ext>
            </a:extLst>
          </p:cNvPr>
          <p:cNvSpPr txBox="1"/>
          <p:nvPr/>
        </p:nvSpPr>
        <p:spPr>
          <a:xfrm>
            <a:off x="9966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looping | 5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CADDA6-8FA6-4AEF-8FCF-5ABC5ECE70E5}"/>
              </a:ext>
            </a:extLst>
          </p:cNvPr>
          <p:cNvSpPr/>
          <p:nvPr/>
        </p:nvSpPr>
        <p:spPr>
          <a:xfrm rot="5400000">
            <a:off x="8480101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9717E0C2-739C-45CF-AAED-80D679E5146F}"/>
              </a:ext>
            </a:extLst>
          </p:cNvPr>
          <p:cNvSpPr/>
          <p:nvPr/>
        </p:nvSpPr>
        <p:spPr>
          <a:xfrm rot="5400000">
            <a:off x="8305656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E8A33D-BDA8-4F6A-816A-FAB55DCDEA6A}"/>
              </a:ext>
            </a:extLst>
          </p:cNvPr>
          <p:cNvGrpSpPr/>
          <p:nvPr/>
        </p:nvGrpSpPr>
        <p:grpSpPr>
          <a:xfrm rot="5400000">
            <a:off x="10382675" y="3953690"/>
            <a:ext cx="476527" cy="474013"/>
            <a:chOff x="10227643" y="3788448"/>
            <a:chExt cx="598921" cy="581187"/>
          </a:xfrm>
        </p:grpSpPr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3920F21E-F69F-4352-91BF-406349FFA30D}"/>
                </a:ext>
              </a:extLst>
            </p:cNvPr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55" name="Arrow: Curved Down 54">
              <a:extLst>
                <a:ext uri="{FF2B5EF4-FFF2-40B4-BE49-F238E27FC236}">
                  <a16:creationId xmlns:a16="http://schemas.microsoft.com/office/drawing/2014/main" id="{3526F833-E52B-441F-8853-389A4409578E}"/>
                </a:ext>
              </a:extLst>
            </p:cNvPr>
            <p:cNvSpPr/>
            <p:nvPr/>
          </p:nvSpPr>
          <p:spPr>
            <a:xfrm rot="5400000" flipH="1" flipV="1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F6369B-A8F8-4039-9436-23322B0C284E}"/>
              </a:ext>
            </a:extLst>
          </p:cNvPr>
          <p:cNvCxnSpPr/>
          <p:nvPr/>
        </p:nvCxnSpPr>
        <p:spPr>
          <a:xfrm>
            <a:off x="408842" y="275969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399B07-839C-4898-A9D2-49BDA4EE03ED}"/>
              </a:ext>
            </a:extLst>
          </p:cNvPr>
          <p:cNvCxnSpPr>
            <a:cxnSpLocks/>
          </p:cNvCxnSpPr>
          <p:nvPr/>
        </p:nvCxnSpPr>
        <p:spPr>
          <a:xfrm flipV="1">
            <a:off x="382991" y="276911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B6F847-586C-4661-AA97-246627B52617}"/>
              </a:ext>
            </a:extLst>
          </p:cNvPr>
          <p:cNvCxnSpPr>
            <a:cxnSpLocks/>
          </p:cNvCxnSpPr>
          <p:nvPr/>
        </p:nvCxnSpPr>
        <p:spPr>
          <a:xfrm flipV="1">
            <a:off x="352106" y="316726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43DE90-72C9-4439-8F48-019BA3C3FC03}"/>
              </a:ext>
            </a:extLst>
          </p:cNvPr>
          <p:cNvCxnSpPr>
            <a:cxnSpLocks/>
          </p:cNvCxnSpPr>
          <p:nvPr/>
        </p:nvCxnSpPr>
        <p:spPr>
          <a:xfrm flipV="1">
            <a:off x="378836" y="296683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65DF487-F771-4416-B994-0DD74EC1910B}"/>
              </a:ext>
            </a:extLst>
          </p:cNvPr>
          <p:cNvCxnSpPr>
            <a:cxnSpLocks/>
          </p:cNvCxnSpPr>
          <p:nvPr/>
        </p:nvCxnSpPr>
        <p:spPr>
          <a:xfrm flipH="1" flipV="1">
            <a:off x="603162" y="276791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B38A9F-BB2D-477D-8BA4-C206F1D6D62D}"/>
              </a:ext>
            </a:extLst>
          </p:cNvPr>
          <p:cNvCxnSpPr>
            <a:cxnSpLocks/>
          </p:cNvCxnSpPr>
          <p:nvPr/>
        </p:nvCxnSpPr>
        <p:spPr>
          <a:xfrm flipV="1">
            <a:off x="632422" y="295811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35737D-F458-4CBF-8202-3D87E868F50E}"/>
              </a:ext>
            </a:extLst>
          </p:cNvPr>
          <p:cNvCxnSpPr>
            <a:cxnSpLocks/>
          </p:cNvCxnSpPr>
          <p:nvPr/>
        </p:nvCxnSpPr>
        <p:spPr>
          <a:xfrm flipV="1">
            <a:off x="509199" y="238794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99C77C-7F4F-4BF5-A8C2-DED8D5C544EA}"/>
              </a:ext>
            </a:extLst>
          </p:cNvPr>
          <p:cNvCxnSpPr>
            <a:cxnSpLocks/>
          </p:cNvCxnSpPr>
          <p:nvPr/>
        </p:nvCxnSpPr>
        <p:spPr>
          <a:xfrm flipV="1">
            <a:off x="372161" y="316726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B886A7-CC8E-4BC3-89C5-A2BBE5D59999}"/>
              </a:ext>
            </a:extLst>
          </p:cNvPr>
          <p:cNvCxnSpPr>
            <a:cxnSpLocks/>
          </p:cNvCxnSpPr>
          <p:nvPr/>
        </p:nvCxnSpPr>
        <p:spPr>
          <a:xfrm flipH="1" flipV="1">
            <a:off x="632390" y="315319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9FA435-9838-428C-8679-4A78769E8102}"/>
              </a:ext>
            </a:extLst>
          </p:cNvPr>
          <p:cNvCxnSpPr>
            <a:cxnSpLocks/>
          </p:cNvCxnSpPr>
          <p:nvPr/>
        </p:nvCxnSpPr>
        <p:spPr>
          <a:xfrm flipH="1" flipV="1">
            <a:off x="639096" y="315319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2DFC2D-DB94-4303-A4F7-9A6C00916C28}"/>
              </a:ext>
            </a:extLst>
          </p:cNvPr>
          <p:cNvCxnSpPr>
            <a:cxnSpLocks/>
          </p:cNvCxnSpPr>
          <p:nvPr/>
        </p:nvCxnSpPr>
        <p:spPr>
          <a:xfrm flipV="1">
            <a:off x="370873" y="239085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5F56816-1D01-40C9-9A23-47615E4BE757}"/>
              </a:ext>
            </a:extLst>
          </p:cNvPr>
          <p:cNvCxnSpPr>
            <a:cxnSpLocks/>
          </p:cNvCxnSpPr>
          <p:nvPr/>
        </p:nvCxnSpPr>
        <p:spPr>
          <a:xfrm>
            <a:off x="659230" y="2390856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C1DE0D-8886-4221-8AA6-E5A00A57C2BD}"/>
              </a:ext>
            </a:extLst>
          </p:cNvPr>
          <p:cNvCxnSpPr>
            <a:cxnSpLocks/>
          </p:cNvCxnSpPr>
          <p:nvPr/>
        </p:nvCxnSpPr>
        <p:spPr>
          <a:xfrm>
            <a:off x="678661" y="2558734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89E527-5A1B-4F2A-B5C0-B7F8122D3480}"/>
              </a:ext>
            </a:extLst>
          </p:cNvPr>
          <p:cNvCxnSpPr>
            <a:cxnSpLocks/>
          </p:cNvCxnSpPr>
          <p:nvPr/>
        </p:nvCxnSpPr>
        <p:spPr>
          <a:xfrm>
            <a:off x="532826" y="239085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E030B2-8D96-4853-8D15-23EE5446930F}"/>
              </a:ext>
            </a:extLst>
          </p:cNvPr>
          <p:cNvCxnSpPr>
            <a:cxnSpLocks/>
          </p:cNvCxnSpPr>
          <p:nvPr/>
        </p:nvCxnSpPr>
        <p:spPr>
          <a:xfrm flipV="1">
            <a:off x="334210" y="2421127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5F3A93-842B-4CE3-97DE-D2AB76CC3F00}"/>
              </a:ext>
            </a:extLst>
          </p:cNvPr>
          <p:cNvCxnSpPr>
            <a:cxnSpLocks/>
          </p:cNvCxnSpPr>
          <p:nvPr/>
        </p:nvCxnSpPr>
        <p:spPr>
          <a:xfrm flipV="1">
            <a:off x="304818" y="2557465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738DB6-7D9C-4EA6-9E3A-6EEEC41FE6E0}"/>
              </a:ext>
            </a:extLst>
          </p:cNvPr>
          <p:cNvCxnSpPr>
            <a:cxnSpLocks/>
          </p:cNvCxnSpPr>
          <p:nvPr/>
        </p:nvCxnSpPr>
        <p:spPr>
          <a:xfrm flipV="1">
            <a:off x="519800" y="228519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D529491-9AD1-4832-9B4C-18E369CAD594}"/>
              </a:ext>
            </a:extLst>
          </p:cNvPr>
          <p:cNvCxnSpPr>
            <a:cxnSpLocks/>
          </p:cNvCxnSpPr>
          <p:nvPr/>
        </p:nvCxnSpPr>
        <p:spPr>
          <a:xfrm flipV="1">
            <a:off x="431481" y="227611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5DF4267D-281B-44A5-8774-C2AD76BA9B4F}"/>
              </a:ext>
            </a:extLst>
          </p:cNvPr>
          <p:cNvSpPr/>
          <p:nvPr/>
        </p:nvSpPr>
        <p:spPr>
          <a:xfrm>
            <a:off x="672313" y="254754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29E51AA-F231-4278-B12F-017CD309ADB6}"/>
              </a:ext>
            </a:extLst>
          </p:cNvPr>
          <p:cNvSpPr/>
          <p:nvPr/>
        </p:nvSpPr>
        <p:spPr>
          <a:xfrm>
            <a:off x="687931" y="272143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0B884E-0A92-4D20-A332-7E0D9B2A1EE6}"/>
              </a:ext>
            </a:extLst>
          </p:cNvPr>
          <p:cNvSpPr/>
          <p:nvPr/>
        </p:nvSpPr>
        <p:spPr>
          <a:xfrm>
            <a:off x="653147" y="238139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F5EAEBF-BF80-408E-BC15-F5DFC2F8B0CA}"/>
              </a:ext>
            </a:extLst>
          </p:cNvPr>
          <p:cNvSpPr/>
          <p:nvPr/>
        </p:nvSpPr>
        <p:spPr>
          <a:xfrm>
            <a:off x="548563" y="226952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80097-DF58-4432-886A-741121490B1B}"/>
              </a:ext>
            </a:extLst>
          </p:cNvPr>
          <p:cNvSpPr/>
          <p:nvPr/>
        </p:nvSpPr>
        <p:spPr>
          <a:xfrm>
            <a:off x="413164" y="228824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41001C-5BEB-412E-9080-FAFF5FE82E37}"/>
              </a:ext>
            </a:extLst>
          </p:cNvPr>
          <p:cNvSpPr/>
          <p:nvPr/>
        </p:nvSpPr>
        <p:spPr>
          <a:xfrm>
            <a:off x="355400" y="240762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D9C7A8-2705-4F07-BE93-A1367287A328}"/>
              </a:ext>
            </a:extLst>
          </p:cNvPr>
          <p:cNvSpPr/>
          <p:nvPr/>
        </p:nvSpPr>
        <p:spPr>
          <a:xfrm>
            <a:off x="328632" y="2540289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98F6FA-6C5E-44B3-846C-3F6789D54DF5}"/>
              </a:ext>
            </a:extLst>
          </p:cNvPr>
          <p:cNvSpPr/>
          <p:nvPr/>
        </p:nvSpPr>
        <p:spPr>
          <a:xfrm>
            <a:off x="295609" y="270421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32D019-72AB-4B17-A833-AD6021B6D7BC}"/>
              </a:ext>
            </a:extLst>
          </p:cNvPr>
          <p:cNvSpPr/>
          <p:nvPr/>
        </p:nvSpPr>
        <p:spPr>
          <a:xfrm>
            <a:off x="505513" y="237771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D5BC0AA-0C8C-472F-9CC8-9874CB4E43C4}"/>
              </a:ext>
            </a:extLst>
          </p:cNvPr>
          <p:cNvSpPr/>
          <p:nvPr/>
        </p:nvSpPr>
        <p:spPr>
          <a:xfrm>
            <a:off x="517817" y="273484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09540C1-F8F3-4D66-8994-E591F4A8E853}"/>
              </a:ext>
            </a:extLst>
          </p:cNvPr>
          <p:cNvSpPr/>
          <p:nvPr/>
        </p:nvSpPr>
        <p:spPr>
          <a:xfrm>
            <a:off x="598073" y="274905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8CD6B5-9E88-465F-8413-C8FFBC5B3ABD}"/>
              </a:ext>
            </a:extLst>
          </p:cNvPr>
          <p:cNvSpPr/>
          <p:nvPr/>
        </p:nvSpPr>
        <p:spPr>
          <a:xfrm>
            <a:off x="389841" y="275253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B55619-4CF0-428C-A5B6-8629B8D54712}"/>
              </a:ext>
            </a:extLst>
          </p:cNvPr>
          <p:cNvSpPr/>
          <p:nvPr/>
        </p:nvSpPr>
        <p:spPr>
          <a:xfrm>
            <a:off x="637832" y="294436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1A91D46-FB71-4B22-9D93-F1F0D4C3146C}"/>
              </a:ext>
            </a:extLst>
          </p:cNvPr>
          <p:cNvSpPr/>
          <p:nvPr/>
        </p:nvSpPr>
        <p:spPr>
          <a:xfrm>
            <a:off x="363914" y="295308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B0067AF-D5D3-482B-A9BB-50BDCDB2D777}"/>
              </a:ext>
            </a:extLst>
          </p:cNvPr>
          <p:cNvSpPr/>
          <p:nvPr/>
        </p:nvSpPr>
        <p:spPr>
          <a:xfrm>
            <a:off x="623191" y="31412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BC69651-852B-4C3E-B75F-FB32EA043C61}"/>
              </a:ext>
            </a:extLst>
          </p:cNvPr>
          <p:cNvSpPr/>
          <p:nvPr/>
        </p:nvSpPr>
        <p:spPr>
          <a:xfrm>
            <a:off x="701118" y="319601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D76A0-9C5A-4345-8BE8-E95F8EF66C76}"/>
              </a:ext>
            </a:extLst>
          </p:cNvPr>
          <p:cNvSpPr/>
          <p:nvPr/>
        </p:nvSpPr>
        <p:spPr>
          <a:xfrm>
            <a:off x="654496" y="323169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B770F48-C6D3-4F2C-BD58-61A915648BA7}"/>
              </a:ext>
            </a:extLst>
          </p:cNvPr>
          <p:cNvSpPr/>
          <p:nvPr/>
        </p:nvSpPr>
        <p:spPr>
          <a:xfrm>
            <a:off x="366348" y="315609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BA91AD-A24F-42C7-9827-6CB6EDD9FC1C}"/>
              </a:ext>
            </a:extLst>
          </p:cNvPr>
          <p:cNvSpPr/>
          <p:nvPr/>
        </p:nvSpPr>
        <p:spPr>
          <a:xfrm>
            <a:off x="329350" y="322316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BBB8FE9-199D-48E3-B8E9-71C9D6E79B45}"/>
              </a:ext>
            </a:extLst>
          </p:cNvPr>
          <p:cNvSpPr/>
          <p:nvPr/>
        </p:nvSpPr>
        <p:spPr>
          <a:xfrm>
            <a:off x="371051" y="323052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3CB697D-B44E-4C17-BA0E-A66086C6A818}"/>
              </a:ext>
            </a:extLst>
          </p:cNvPr>
          <p:cNvCxnSpPr/>
          <p:nvPr/>
        </p:nvCxnSpPr>
        <p:spPr>
          <a:xfrm>
            <a:off x="1461354" y="275969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1E57D3-4AC8-44EE-9D59-A459F6E1B08B}"/>
              </a:ext>
            </a:extLst>
          </p:cNvPr>
          <p:cNvCxnSpPr>
            <a:cxnSpLocks/>
          </p:cNvCxnSpPr>
          <p:nvPr/>
        </p:nvCxnSpPr>
        <p:spPr>
          <a:xfrm flipV="1">
            <a:off x="1435503" y="276911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BCFDD4B-BEC2-4A6C-816C-C24F8E00F9DD}"/>
              </a:ext>
            </a:extLst>
          </p:cNvPr>
          <p:cNvCxnSpPr>
            <a:cxnSpLocks/>
          </p:cNvCxnSpPr>
          <p:nvPr/>
        </p:nvCxnSpPr>
        <p:spPr>
          <a:xfrm flipV="1">
            <a:off x="1404618" y="316726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8E9AA90-6E96-42A5-A4A9-D2C19D7A2089}"/>
              </a:ext>
            </a:extLst>
          </p:cNvPr>
          <p:cNvCxnSpPr>
            <a:cxnSpLocks/>
          </p:cNvCxnSpPr>
          <p:nvPr/>
        </p:nvCxnSpPr>
        <p:spPr>
          <a:xfrm flipV="1">
            <a:off x="1431348" y="296683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750C31E-BA62-4A8B-8F19-7F7C245AC712}"/>
              </a:ext>
            </a:extLst>
          </p:cNvPr>
          <p:cNvCxnSpPr>
            <a:cxnSpLocks/>
          </p:cNvCxnSpPr>
          <p:nvPr/>
        </p:nvCxnSpPr>
        <p:spPr>
          <a:xfrm flipH="1" flipV="1">
            <a:off x="1655674" y="276791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A37F6B-42E0-449A-AE46-5156DA5079AD}"/>
              </a:ext>
            </a:extLst>
          </p:cNvPr>
          <p:cNvCxnSpPr>
            <a:cxnSpLocks/>
          </p:cNvCxnSpPr>
          <p:nvPr/>
        </p:nvCxnSpPr>
        <p:spPr>
          <a:xfrm flipV="1">
            <a:off x="1684934" y="295811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1801B7-925F-4A1C-A0C0-E2A54E861B9E}"/>
              </a:ext>
            </a:extLst>
          </p:cNvPr>
          <p:cNvCxnSpPr>
            <a:cxnSpLocks/>
          </p:cNvCxnSpPr>
          <p:nvPr/>
        </p:nvCxnSpPr>
        <p:spPr>
          <a:xfrm flipV="1">
            <a:off x="1561711" y="238794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BE6EC79-188F-4D74-B722-769A772F7588}"/>
              </a:ext>
            </a:extLst>
          </p:cNvPr>
          <p:cNvCxnSpPr>
            <a:cxnSpLocks/>
          </p:cNvCxnSpPr>
          <p:nvPr/>
        </p:nvCxnSpPr>
        <p:spPr>
          <a:xfrm flipV="1">
            <a:off x="1424673" y="316726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E37DD8-552C-4A05-872E-67C0CBA61254}"/>
              </a:ext>
            </a:extLst>
          </p:cNvPr>
          <p:cNvCxnSpPr>
            <a:cxnSpLocks/>
          </p:cNvCxnSpPr>
          <p:nvPr/>
        </p:nvCxnSpPr>
        <p:spPr>
          <a:xfrm flipH="1" flipV="1">
            <a:off x="1684902" y="315319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3838A00-2400-4B1F-86EB-86021B9C4CDF}"/>
              </a:ext>
            </a:extLst>
          </p:cNvPr>
          <p:cNvCxnSpPr>
            <a:cxnSpLocks/>
          </p:cNvCxnSpPr>
          <p:nvPr/>
        </p:nvCxnSpPr>
        <p:spPr>
          <a:xfrm flipH="1" flipV="1">
            <a:off x="1691608" y="315319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D636DC-6A02-4E04-BE8F-479EED419FE4}"/>
              </a:ext>
            </a:extLst>
          </p:cNvPr>
          <p:cNvCxnSpPr>
            <a:cxnSpLocks/>
          </p:cNvCxnSpPr>
          <p:nvPr/>
        </p:nvCxnSpPr>
        <p:spPr>
          <a:xfrm flipV="1">
            <a:off x="1423385" y="239085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0ECFC77-E62E-47D3-9F5B-5ED62C27FFBD}"/>
              </a:ext>
            </a:extLst>
          </p:cNvPr>
          <p:cNvCxnSpPr>
            <a:cxnSpLocks/>
          </p:cNvCxnSpPr>
          <p:nvPr/>
        </p:nvCxnSpPr>
        <p:spPr>
          <a:xfrm flipV="1">
            <a:off x="1711742" y="2213149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AD382E0-3F81-47AE-9360-F26839D06246}"/>
              </a:ext>
            </a:extLst>
          </p:cNvPr>
          <p:cNvCxnSpPr>
            <a:cxnSpLocks/>
          </p:cNvCxnSpPr>
          <p:nvPr/>
        </p:nvCxnSpPr>
        <p:spPr>
          <a:xfrm flipV="1">
            <a:off x="1745289" y="2035295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3263563-5B6D-43B2-A306-F0E8C7198954}"/>
              </a:ext>
            </a:extLst>
          </p:cNvPr>
          <p:cNvCxnSpPr>
            <a:cxnSpLocks/>
          </p:cNvCxnSpPr>
          <p:nvPr/>
        </p:nvCxnSpPr>
        <p:spPr>
          <a:xfrm>
            <a:off x="1585338" y="239085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05DCD7-4352-4EA3-BE22-6B635A708CE2}"/>
              </a:ext>
            </a:extLst>
          </p:cNvPr>
          <p:cNvCxnSpPr>
            <a:cxnSpLocks/>
          </p:cNvCxnSpPr>
          <p:nvPr/>
        </p:nvCxnSpPr>
        <p:spPr>
          <a:xfrm>
            <a:off x="1395049" y="2242218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E4FFCE0-7685-46C4-9180-C026DA3C39C8}"/>
              </a:ext>
            </a:extLst>
          </p:cNvPr>
          <p:cNvCxnSpPr>
            <a:cxnSpLocks/>
          </p:cNvCxnSpPr>
          <p:nvPr/>
        </p:nvCxnSpPr>
        <p:spPr>
          <a:xfrm flipH="1" flipV="1">
            <a:off x="1391887" y="2057687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FEA0AC-D1BA-4F03-BF84-79A1D91D98B0}"/>
              </a:ext>
            </a:extLst>
          </p:cNvPr>
          <p:cNvCxnSpPr>
            <a:cxnSpLocks/>
          </p:cNvCxnSpPr>
          <p:nvPr/>
        </p:nvCxnSpPr>
        <p:spPr>
          <a:xfrm flipV="1">
            <a:off x="1572312" y="228519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09D53-F623-4211-A0AB-D5FA4B569F8B}"/>
              </a:ext>
            </a:extLst>
          </p:cNvPr>
          <p:cNvCxnSpPr>
            <a:cxnSpLocks/>
          </p:cNvCxnSpPr>
          <p:nvPr/>
        </p:nvCxnSpPr>
        <p:spPr>
          <a:xfrm flipV="1">
            <a:off x="1483993" y="227611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6683EE7-284A-438C-BDC1-798962B0E7FA}"/>
              </a:ext>
            </a:extLst>
          </p:cNvPr>
          <p:cNvSpPr/>
          <p:nvPr/>
        </p:nvSpPr>
        <p:spPr>
          <a:xfrm>
            <a:off x="1738941" y="2200163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AA31D03-2612-4F96-BB9A-1C2F4285840E}"/>
              </a:ext>
            </a:extLst>
          </p:cNvPr>
          <p:cNvSpPr/>
          <p:nvPr/>
        </p:nvSpPr>
        <p:spPr>
          <a:xfrm>
            <a:off x="1747693" y="201547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555D8BD-440F-44C8-83F7-2C08BB774499}"/>
              </a:ext>
            </a:extLst>
          </p:cNvPr>
          <p:cNvSpPr/>
          <p:nvPr/>
        </p:nvSpPr>
        <p:spPr>
          <a:xfrm>
            <a:off x="1705659" y="238139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3E07D2C-23B9-4A00-A5CF-3E2AB6B256BB}"/>
              </a:ext>
            </a:extLst>
          </p:cNvPr>
          <p:cNvSpPr/>
          <p:nvPr/>
        </p:nvSpPr>
        <p:spPr>
          <a:xfrm>
            <a:off x="1601075" y="226952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0C903E8-F3D2-46C1-82E2-FCD2787CC2FA}"/>
              </a:ext>
            </a:extLst>
          </p:cNvPr>
          <p:cNvSpPr/>
          <p:nvPr/>
        </p:nvSpPr>
        <p:spPr>
          <a:xfrm>
            <a:off x="1465676" y="228824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E3A790E-87A9-40D1-8838-97C938C38058}"/>
              </a:ext>
            </a:extLst>
          </p:cNvPr>
          <p:cNvSpPr/>
          <p:nvPr/>
        </p:nvSpPr>
        <p:spPr>
          <a:xfrm>
            <a:off x="1407912" y="240762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D15077-86B8-419B-A111-AF97C380320A}"/>
              </a:ext>
            </a:extLst>
          </p:cNvPr>
          <p:cNvSpPr/>
          <p:nvPr/>
        </p:nvSpPr>
        <p:spPr>
          <a:xfrm>
            <a:off x="1387125" y="222112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6A8FD7D-BE7A-4350-BA4C-75B23DC5086F}"/>
              </a:ext>
            </a:extLst>
          </p:cNvPr>
          <p:cNvSpPr/>
          <p:nvPr/>
        </p:nvSpPr>
        <p:spPr>
          <a:xfrm>
            <a:off x="1386623" y="2030860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ECE29B5-755F-4ECE-B392-148C8EF9F92E}"/>
              </a:ext>
            </a:extLst>
          </p:cNvPr>
          <p:cNvSpPr/>
          <p:nvPr/>
        </p:nvSpPr>
        <p:spPr>
          <a:xfrm>
            <a:off x="1558025" y="237771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281CC87-142E-4095-B05A-8182A528D5F8}"/>
              </a:ext>
            </a:extLst>
          </p:cNvPr>
          <p:cNvSpPr/>
          <p:nvPr/>
        </p:nvSpPr>
        <p:spPr>
          <a:xfrm>
            <a:off x="1570329" y="273484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A1A983B-3DEF-40BD-87A6-F329F0B7B25E}"/>
              </a:ext>
            </a:extLst>
          </p:cNvPr>
          <p:cNvSpPr/>
          <p:nvPr/>
        </p:nvSpPr>
        <p:spPr>
          <a:xfrm>
            <a:off x="1650585" y="274905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FC81391-77D3-4128-A686-BFF6B82113D2}"/>
              </a:ext>
            </a:extLst>
          </p:cNvPr>
          <p:cNvSpPr/>
          <p:nvPr/>
        </p:nvSpPr>
        <p:spPr>
          <a:xfrm>
            <a:off x="1442353" y="275253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17C962F-84F5-4D10-B003-2F540B8EF171}"/>
              </a:ext>
            </a:extLst>
          </p:cNvPr>
          <p:cNvSpPr/>
          <p:nvPr/>
        </p:nvSpPr>
        <p:spPr>
          <a:xfrm>
            <a:off x="1690344" y="294436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9E34E1A-B9B2-4A7E-AA5B-4C91FAF652E0}"/>
              </a:ext>
            </a:extLst>
          </p:cNvPr>
          <p:cNvSpPr/>
          <p:nvPr/>
        </p:nvSpPr>
        <p:spPr>
          <a:xfrm>
            <a:off x="1416426" y="295308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5FE14F7-ABF0-4FA3-8D32-C3E74D175CFC}"/>
              </a:ext>
            </a:extLst>
          </p:cNvPr>
          <p:cNvSpPr/>
          <p:nvPr/>
        </p:nvSpPr>
        <p:spPr>
          <a:xfrm>
            <a:off x="1675703" y="31412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0847026-A4B4-4647-8F27-9C906C38134E}"/>
              </a:ext>
            </a:extLst>
          </p:cNvPr>
          <p:cNvSpPr/>
          <p:nvPr/>
        </p:nvSpPr>
        <p:spPr>
          <a:xfrm>
            <a:off x="1753630" y="319601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1343696-2BBB-4C75-94E3-3A0ED1D28F36}"/>
              </a:ext>
            </a:extLst>
          </p:cNvPr>
          <p:cNvSpPr/>
          <p:nvPr/>
        </p:nvSpPr>
        <p:spPr>
          <a:xfrm>
            <a:off x="1707008" y="323169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A891B10-DF80-4E77-AF0B-7E93C8C53C56}"/>
              </a:ext>
            </a:extLst>
          </p:cNvPr>
          <p:cNvSpPr/>
          <p:nvPr/>
        </p:nvSpPr>
        <p:spPr>
          <a:xfrm>
            <a:off x="1418860" y="315609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58EA7E6-BAC0-4F4B-98E3-2002555AF2FA}"/>
              </a:ext>
            </a:extLst>
          </p:cNvPr>
          <p:cNvSpPr/>
          <p:nvPr/>
        </p:nvSpPr>
        <p:spPr>
          <a:xfrm>
            <a:off x="1381862" y="322316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EEBC6EB-2D45-4ABA-A254-F53D6AF4536C}"/>
              </a:ext>
            </a:extLst>
          </p:cNvPr>
          <p:cNvSpPr/>
          <p:nvPr/>
        </p:nvSpPr>
        <p:spPr>
          <a:xfrm>
            <a:off x="1423563" y="323052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4105E0-A714-4033-BEDA-3DA44CBFFB02}"/>
              </a:ext>
            </a:extLst>
          </p:cNvPr>
          <p:cNvSpPr/>
          <p:nvPr/>
        </p:nvSpPr>
        <p:spPr>
          <a:xfrm>
            <a:off x="666750" y="2047875"/>
            <a:ext cx="248173" cy="671513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5593EA23-29F8-44E4-B177-613B90D8A073}"/>
              </a:ext>
            </a:extLst>
          </p:cNvPr>
          <p:cNvSpPr/>
          <p:nvPr/>
        </p:nvSpPr>
        <p:spPr>
          <a:xfrm flipH="1">
            <a:off x="74047" y="2047875"/>
            <a:ext cx="248173" cy="671513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8473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B2B2B2"/>
      </a:dk1>
      <a:lt1>
        <a:srgbClr val="FFFFFF"/>
      </a:lt1>
      <a:dk2>
        <a:srgbClr val="000000"/>
      </a:dk2>
      <a:lt2>
        <a:srgbClr val="777777"/>
      </a:lt2>
      <a:accent1>
        <a:srgbClr val="F47C48"/>
      </a:accent1>
      <a:accent2>
        <a:srgbClr val="B02E0C"/>
      </a:accent2>
      <a:accent3>
        <a:srgbClr val="B8D8D8"/>
      </a:accent3>
      <a:accent4>
        <a:srgbClr val="7A9E9F"/>
      </a:accent4>
      <a:accent5>
        <a:srgbClr val="4F6367"/>
      </a:accent5>
      <a:accent6>
        <a:srgbClr val="28262C"/>
      </a:accent6>
      <a:hlink>
        <a:srgbClr val="F47C48"/>
      </a:hlink>
      <a:folHlink>
        <a:srgbClr val="F47C4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63474F9A1244CB84D2F6294160423" ma:contentTypeVersion="7" ma:contentTypeDescription="Create a new document." ma:contentTypeScope="" ma:versionID="5a1221ddbc0ba3e3858858679abb180a">
  <xsd:schema xmlns:xsd="http://www.w3.org/2001/XMLSchema" xmlns:xs="http://www.w3.org/2001/XMLSchema" xmlns:p="http://schemas.microsoft.com/office/2006/metadata/properties" xmlns:ns1="http://schemas.microsoft.com/sharepoint/v3" xmlns:ns2="6c79e6ef-b650-4ae2-a3e7-0dc2221587ce" targetNamespace="http://schemas.microsoft.com/office/2006/metadata/properties" ma:root="true" ma:fieldsID="3cf6cfb97e8ba97dedafa0947be48ff6" ns1:_="" ns2:_="">
    <xsd:import namespace="http://schemas.microsoft.com/sharepoint/v3"/>
    <xsd:import namespace="6c79e6ef-b650-4ae2-a3e7-0dc2221587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PublishingStartDate" minOccurs="0"/>
                <xsd:element ref="ns1:PublishingExpirationDate" minOccurs="0"/>
                <xsd:element ref="ns2:Main_x0020_Document" minOccurs="0"/>
                <xsd:element ref="ns2:Work_x0020_Stream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9e6ef-b650-4ae2-a3e7-0dc222158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ain_x0020_Document" ma:index="12" nillable="true" ma:displayName="Main Document" ma:default="0" ma:internalName="Main_x0020_Document">
      <xsd:simpleType>
        <xsd:restriction base="dms:Boolean"/>
      </xsd:simpleType>
    </xsd:element>
    <xsd:element name="Work_x0020_Stream" ma:index="13" nillable="true" ma:displayName="Workstream" ma:format="Dropdown" ma:internalName="Work_x0020_Stream">
      <xsd:simpleType>
        <xsd:restriction base="dms:Choice">
          <xsd:enumeration value="Project Management"/>
          <xsd:enumeration value="Legal &amp; Regulatory"/>
          <xsd:enumeration value="IT"/>
          <xsd:enumeration value="Operations &amp; Setup"/>
          <xsd:enumeration value="Product Design &amp; Actuarial"/>
        </xsd:restriction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ork_x0020_Stream xmlns="6c79e6ef-b650-4ae2-a3e7-0dc2221587ce">IT</Work_x0020_Stream>
    <Main_x0020_Document xmlns="6c79e6ef-b650-4ae2-a3e7-0dc2221587ce">true</Main_x0020_Docu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8F74CC0-5B3F-43D6-A413-C310062ABF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702C85-486C-47A6-97E2-EC4DBCFABB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79e6ef-b650-4ae2-a3e7-0dc222158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5A3AD2-4115-41C7-9856-2EE5AE165F38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6c79e6ef-b650-4ae2-a3e7-0dc2221587ce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Microsoft Office PowerPoint</Application>
  <PresentationFormat>Widescreen</PresentationFormat>
  <Paragraphs>304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Avenir Book</vt:lpstr>
      <vt:lpstr>Avenir Light</vt:lpstr>
      <vt:lpstr>Avenir Medium</vt:lpstr>
      <vt:lpstr>Bahnschrift</vt:lpstr>
      <vt:lpstr>Bahnschrift Light</vt:lpstr>
      <vt:lpstr>Calibri</vt:lpstr>
      <vt:lpstr>Helvetica</vt:lpstr>
      <vt:lpstr>Helvetica Light</vt:lpstr>
      <vt:lpstr>Office Theme</vt:lpstr>
      <vt:lpstr>Flying Drones with Gestures</vt:lpstr>
      <vt:lpstr>Pose Detection: How it Works</vt:lpstr>
      <vt:lpstr>Pose Detection: How it Works</vt:lpstr>
      <vt:lpstr>Postures Large</vt:lpstr>
      <vt:lpstr>Postures Small</vt:lpstr>
      <vt:lpstr>Postures Large</vt:lpstr>
      <vt:lpstr>Gestures</vt:lpstr>
      <vt:lpstr>Gestures</vt:lpstr>
      <vt:lpstr>Postures Large</vt:lpstr>
      <vt:lpstr>Project Evolution</vt:lpstr>
      <vt:lpstr>Postures vs. Gestures</vt:lpstr>
      <vt:lpstr>Plan</vt:lpstr>
      <vt:lpstr>Project Evolution</vt:lpstr>
    </vt:vector>
  </TitlesOfParts>
  <Company>Tailor Brands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Fokina</dc:creator>
  <cp:lastModifiedBy>Christian Wegmann</cp:lastModifiedBy>
  <cp:revision>249</cp:revision>
  <dcterms:created xsi:type="dcterms:W3CDTF">2015-09-17T18:09:51Z</dcterms:created>
  <dcterms:modified xsi:type="dcterms:W3CDTF">2018-11-10T10:03:43Z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0x0101007BD63474F9A1244CB84D2F6294160423</vt:lpwstr>
  </property>
</Properties>
</file>